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85" r:id="rId4"/>
    <p:sldId id="286" r:id="rId5"/>
    <p:sldId id="287" r:id="rId6"/>
    <p:sldId id="289" r:id="rId7"/>
    <p:sldId id="290" r:id="rId8"/>
    <p:sldId id="288" r:id="rId9"/>
    <p:sldId id="292" r:id="rId10"/>
    <p:sldId id="293" r:id="rId11"/>
    <p:sldId id="294" r:id="rId12"/>
    <p:sldId id="295" r:id="rId13"/>
    <p:sldId id="291" r:id="rId14"/>
    <p:sldId id="296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280" r:id="rId23"/>
    <p:sldId id="306" r:id="rId24"/>
    <p:sldId id="307" r:id="rId25"/>
    <p:sldId id="284" r:id="rId26"/>
    <p:sldId id="269" r:id="rId27"/>
    <p:sldId id="308" r:id="rId28"/>
    <p:sldId id="304" r:id="rId29"/>
    <p:sldId id="305" r:id="rId30"/>
    <p:sldId id="283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38B1F-9E26-47B5-911B-91F6E90AA1BE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6C0D040-22E9-4AA1-A504-347C4E727CBD}">
      <dgm:prSet phldrT="[Текст]"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цифрами </a:t>
          </a:r>
          <a:r>
            <a:rPr lang="ru-RU" dirty="0" err="1" smtClean="0"/>
            <a:t>кінець</a:t>
          </a:r>
          <a:r>
            <a:rPr lang="ru-RU" dirty="0" smtClean="0"/>
            <a:t> </a:t>
          </a:r>
          <a:r>
            <a:rPr lang="ru-RU" dirty="0" err="1" smtClean="0"/>
            <a:t>речення</a:t>
          </a:r>
          <a:r>
            <a:rPr lang="ru-RU" dirty="0" smtClean="0"/>
            <a:t>:</a:t>
          </a:r>
          <a:endParaRPr lang="ru-RU" dirty="0"/>
        </a:p>
      </dgm:t>
    </dgm:pt>
    <dgm:pt modelId="{AAF70FCE-0ED3-449E-8832-99457C3EDC2F}" type="parTrans" cxnId="{7C49FFE1-6E13-446A-BF59-E1B84EB24AE2}">
      <dgm:prSet/>
      <dgm:spPr/>
      <dgm:t>
        <a:bodyPr/>
        <a:lstStyle/>
        <a:p>
          <a:endParaRPr lang="ru-RU"/>
        </a:p>
      </dgm:t>
    </dgm:pt>
    <dgm:pt modelId="{6E935A70-8CE0-4165-8D17-2E75E0BE1373}" type="sibTrans" cxnId="{7C49FFE1-6E13-446A-BF59-E1B84EB24AE2}">
      <dgm:prSet/>
      <dgm:spPr/>
      <dgm:t>
        <a:bodyPr/>
        <a:lstStyle/>
        <a:p>
          <a:endParaRPr lang="ru-RU"/>
        </a:p>
      </dgm:t>
    </dgm:pt>
    <dgm:pt modelId="{885167FD-DBD0-4A5E-B435-675F2FB4FAB6}">
      <dgm:prSet phldrT="[Текст]"/>
      <dgm:spPr/>
      <dgm:t>
        <a:bodyPr/>
        <a:lstStyle/>
        <a:p>
          <a:r>
            <a:rPr lang="ru-RU" dirty="0" smtClean="0"/>
            <a:t>9 — </a:t>
          </a:r>
          <a:r>
            <a:rPr lang="ru-RU" dirty="0" err="1" smtClean="0"/>
            <a:t>це</a:t>
          </a:r>
          <a:r>
            <a:rPr lang="ru-RU" dirty="0" smtClean="0"/>
            <a:t> 5 і ...; </a:t>
          </a:r>
          <a:endParaRPr lang="ru-RU" dirty="0"/>
        </a:p>
      </dgm:t>
    </dgm:pt>
    <dgm:pt modelId="{D1A24D3B-F345-4AC5-9A1B-235AE21590DD}" type="parTrans" cxnId="{45308357-F7F4-476F-AFBC-2BD949A0C1CB}">
      <dgm:prSet/>
      <dgm:spPr/>
      <dgm:t>
        <a:bodyPr/>
        <a:lstStyle/>
        <a:p>
          <a:endParaRPr lang="ru-RU"/>
        </a:p>
      </dgm:t>
    </dgm:pt>
    <dgm:pt modelId="{1A4E6AC0-FF92-45FE-BC50-670F0E88B6CE}" type="sibTrans" cxnId="{45308357-F7F4-476F-AFBC-2BD949A0C1CB}">
      <dgm:prSet/>
      <dgm:spPr/>
      <dgm:t>
        <a:bodyPr/>
        <a:lstStyle/>
        <a:p>
          <a:endParaRPr lang="ru-RU"/>
        </a:p>
      </dgm:t>
    </dgm:pt>
    <dgm:pt modelId="{8048274F-7C94-4D91-9FE3-9CD387061F50}">
      <dgm:prSet phldrT="[Текст]"/>
      <dgm:spPr/>
      <dgm:t>
        <a:bodyPr/>
        <a:lstStyle/>
        <a:p>
          <a:r>
            <a:rPr lang="ru-RU" dirty="0" smtClean="0"/>
            <a:t>9 — </a:t>
          </a:r>
          <a:r>
            <a:rPr lang="ru-RU" dirty="0" err="1" smtClean="0"/>
            <a:t>це</a:t>
          </a:r>
          <a:r>
            <a:rPr lang="ru-RU" dirty="0" smtClean="0"/>
            <a:t> 7 і ...; </a:t>
          </a:r>
          <a:endParaRPr lang="ru-RU" dirty="0"/>
        </a:p>
      </dgm:t>
    </dgm:pt>
    <dgm:pt modelId="{1A35383C-52F6-4ED0-8A57-8B2F0413BA87}" type="parTrans" cxnId="{239310F3-3107-4B8D-B568-EF9A694C22EB}">
      <dgm:prSet/>
      <dgm:spPr/>
      <dgm:t>
        <a:bodyPr/>
        <a:lstStyle/>
        <a:p>
          <a:endParaRPr lang="ru-RU"/>
        </a:p>
      </dgm:t>
    </dgm:pt>
    <dgm:pt modelId="{644A706C-AB81-4E6C-A581-411B639D5225}" type="sibTrans" cxnId="{239310F3-3107-4B8D-B568-EF9A694C22EB}">
      <dgm:prSet/>
      <dgm:spPr/>
      <dgm:t>
        <a:bodyPr/>
        <a:lstStyle/>
        <a:p>
          <a:endParaRPr lang="ru-RU"/>
        </a:p>
      </dgm:t>
    </dgm:pt>
    <dgm:pt modelId="{747A8B9C-16D1-48C2-A17B-3262A624D8F3}">
      <dgm:prSet phldrT="[Текст]"/>
      <dgm:spPr/>
      <dgm:t>
        <a:bodyPr/>
        <a:lstStyle/>
        <a:p>
          <a:r>
            <a:rPr lang="ru-RU" dirty="0" smtClean="0"/>
            <a:t>9 — </a:t>
          </a:r>
          <a:r>
            <a:rPr lang="ru-RU" dirty="0" err="1" smtClean="0"/>
            <a:t>це</a:t>
          </a:r>
          <a:r>
            <a:rPr lang="ru-RU" dirty="0" smtClean="0"/>
            <a:t> 2 і...;</a:t>
          </a:r>
          <a:endParaRPr lang="ru-RU" dirty="0"/>
        </a:p>
      </dgm:t>
    </dgm:pt>
    <dgm:pt modelId="{6E47D9E1-3E52-4397-B081-ABA159E305DC}" type="parTrans" cxnId="{FF0F5962-B15C-4068-8B45-68973EDFE650}">
      <dgm:prSet/>
      <dgm:spPr/>
      <dgm:t>
        <a:bodyPr/>
        <a:lstStyle/>
        <a:p>
          <a:endParaRPr lang="ru-RU"/>
        </a:p>
      </dgm:t>
    </dgm:pt>
    <dgm:pt modelId="{69B7CD60-B56A-4312-967C-AD8256511D31}" type="sibTrans" cxnId="{FF0F5962-B15C-4068-8B45-68973EDFE650}">
      <dgm:prSet/>
      <dgm:spPr/>
      <dgm:t>
        <a:bodyPr/>
        <a:lstStyle/>
        <a:p>
          <a:endParaRPr lang="ru-RU"/>
        </a:p>
      </dgm:t>
    </dgm:pt>
    <dgm:pt modelId="{F4D429CC-9311-44EA-97E9-BCEB0FBE2B7B}">
      <dgm:prSet phldrT="[Текст]"/>
      <dgm:spPr/>
      <dgm:t>
        <a:bodyPr/>
        <a:lstStyle/>
        <a:p>
          <a:r>
            <a:rPr lang="ru-RU" dirty="0" smtClean="0"/>
            <a:t>9 — </a:t>
          </a:r>
          <a:r>
            <a:rPr lang="ru-RU" dirty="0" err="1" smtClean="0"/>
            <a:t>це</a:t>
          </a:r>
          <a:r>
            <a:rPr lang="ru-RU" dirty="0" smtClean="0"/>
            <a:t> 4 і...</a:t>
          </a:r>
          <a:endParaRPr lang="ru-RU" dirty="0"/>
        </a:p>
      </dgm:t>
    </dgm:pt>
    <dgm:pt modelId="{033AF585-F2D3-4640-9F14-3587927E954B}" type="parTrans" cxnId="{033E1058-6FEE-4715-8381-A8124D44B254}">
      <dgm:prSet/>
      <dgm:spPr/>
      <dgm:t>
        <a:bodyPr/>
        <a:lstStyle/>
        <a:p>
          <a:endParaRPr lang="ru-RU"/>
        </a:p>
      </dgm:t>
    </dgm:pt>
    <dgm:pt modelId="{D6DFDA94-DC78-415E-A81C-F8BC3BF0489F}" type="sibTrans" cxnId="{033E1058-6FEE-4715-8381-A8124D44B254}">
      <dgm:prSet/>
      <dgm:spPr/>
      <dgm:t>
        <a:bodyPr/>
        <a:lstStyle/>
        <a:p>
          <a:endParaRPr lang="ru-RU"/>
        </a:p>
      </dgm:t>
    </dgm:pt>
    <dgm:pt modelId="{7E5B1B0C-5E9B-49DB-A434-678DC54D4EB3}" type="pres">
      <dgm:prSet presAssocID="{5CA38B1F-9E26-47B5-911B-91F6E90AA1B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AC12F1D-368D-4A45-BF90-2523212FC37A}" type="pres">
      <dgm:prSet presAssocID="{86C0D040-22E9-4AA1-A504-347C4E727CBD}" presName="root" presStyleCnt="0"/>
      <dgm:spPr/>
    </dgm:pt>
    <dgm:pt modelId="{951218ED-4479-4591-B922-AA6E74596B09}" type="pres">
      <dgm:prSet presAssocID="{86C0D040-22E9-4AA1-A504-347C4E727CBD}" presName="rootComposite" presStyleCnt="0"/>
      <dgm:spPr/>
    </dgm:pt>
    <dgm:pt modelId="{CC42BEDE-5936-48EF-BBD9-2F2D50803B89}" type="pres">
      <dgm:prSet presAssocID="{86C0D040-22E9-4AA1-A504-347C4E727CBD}" presName="rootText" presStyleLbl="node1" presStyleIdx="0" presStyleCnt="1" custScaleX="209062"/>
      <dgm:spPr/>
      <dgm:t>
        <a:bodyPr/>
        <a:lstStyle/>
        <a:p>
          <a:endParaRPr lang="ru-RU"/>
        </a:p>
      </dgm:t>
    </dgm:pt>
    <dgm:pt modelId="{D8BDDD58-BDAF-4359-A6E6-B8EDA6E17DB1}" type="pres">
      <dgm:prSet presAssocID="{86C0D040-22E9-4AA1-A504-347C4E727CBD}" presName="rootConnector" presStyleLbl="node1" presStyleIdx="0" presStyleCnt="1"/>
      <dgm:spPr/>
      <dgm:t>
        <a:bodyPr/>
        <a:lstStyle/>
        <a:p>
          <a:endParaRPr lang="ru-RU"/>
        </a:p>
      </dgm:t>
    </dgm:pt>
    <dgm:pt modelId="{F594B5FD-2F24-4575-A2FC-DA33CCF50777}" type="pres">
      <dgm:prSet presAssocID="{86C0D040-22E9-4AA1-A504-347C4E727CBD}" presName="childShape" presStyleCnt="0"/>
      <dgm:spPr/>
    </dgm:pt>
    <dgm:pt modelId="{E3438DE0-E05D-4D7C-96C0-E0AC93C45783}" type="pres">
      <dgm:prSet presAssocID="{D1A24D3B-F345-4AC5-9A1B-235AE21590DD}" presName="Name13" presStyleLbl="parChTrans1D2" presStyleIdx="0" presStyleCnt="4"/>
      <dgm:spPr/>
      <dgm:t>
        <a:bodyPr/>
        <a:lstStyle/>
        <a:p>
          <a:endParaRPr lang="ru-RU"/>
        </a:p>
      </dgm:t>
    </dgm:pt>
    <dgm:pt modelId="{4358210B-6D95-4962-8E3B-680AC29C09A9}" type="pres">
      <dgm:prSet presAssocID="{885167FD-DBD0-4A5E-B435-675F2FB4FAB6}" presName="childText" presStyleLbl="bgAcc1" presStyleIdx="0" presStyleCnt="4" custScaleX="2090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0A1691-F181-4B5D-B80B-8A65231BB0FC}" type="pres">
      <dgm:prSet presAssocID="{1A35383C-52F6-4ED0-8A57-8B2F0413BA87}" presName="Name13" presStyleLbl="parChTrans1D2" presStyleIdx="1" presStyleCnt="4"/>
      <dgm:spPr/>
      <dgm:t>
        <a:bodyPr/>
        <a:lstStyle/>
        <a:p>
          <a:endParaRPr lang="ru-RU"/>
        </a:p>
      </dgm:t>
    </dgm:pt>
    <dgm:pt modelId="{881D0E27-D7C6-45CE-B635-E427EBF91B02}" type="pres">
      <dgm:prSet presAssocID="{8048274F-7C94-4D91-9FE3-9CD387061F50}" presName="childText" presStyleLbl="bgAcc1" presStyleIdx="1" presStyleCnt="4" custScaleX="2090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FD9C37-92FE-4F81-A5C1-D5D7091C532A}" type="pres">
      <dgm:prSet presAssocID="{6E47D9E1-3E52-4397-B081-ABA159E305DC}" presName="Name13" presStyleLbl="parChTrans1D2" presStyleIdx="2" presStyleCnt="4"/>
      <dgm:spPr/>
      <dgm:t>
        <a:bodyPr/>
        <a:lstStyle/>
        <a:p>
          <a:endParaRPr lang="ru-RU"/>
        </a:p>
      </dgm:t>
    </dgm:pt>
    <dgm:pt modelId="{3D689990-CCF0-46BF-8AC9-828461CCD2CA}" type="pres">
      <dgm:prSet presAssocID="{747A8B9C-16D1-48C2-A17B-3262A624D8F3}" presName="childText" presStyleLbl="bgAcc1" presStyleIdx="2" presStyleCnt="4" custScaleX="2090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7C16E4-078D-40F4-8EDB-978631BB3C0E}" type="pres">
      <dgm:prSet presAssocID="{033AF585-F2D3-4640-9F14-3587927E954B}" presName="Name13" presStyleLbl="parChTrans1D2" presStyleIdx="3" presStyleCnt="4"/>
      <dgm:spPr/>
      <dgm:t>
        <a:bodyPr/>
        <a:lstStyle/>
        <a:p>
          <a:endParaRPr lang="ru-RU"/>
        </a:p>
      </dgm:t>
    </dgm:pt>
    <dgm:pt modelId="{37F473C7-84F8-48AA-B53F-0DBF2717CEDF}" type="pres">
      <dgm:prSet presAssocID="{F4D429CC-9311-44EA-97E9-BCEB0FBE2B7B}" presName="childText" presStyleLbl="bgAcc1" presStyleIdx="3" presStyleCnt="4" custScaleX="2090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39310F3-3107-4B8D-B568-EF9A694C22EB}" srcId="{86C0D040-22E9-4AA1-A504-347C4E727CBD}" destId="{8048274F-7C94-4D91-9FE3-9CD387061F50}" srcOrd="1" destOrd="0" parTransId="{1A35383C-52F6-4ED0-8A57-8B2F0413BA87}" sibTransId="{644A706C-AB81-4E6C-A581-411B639D5225}"/>
    <dgm:cxn modelId="{7C49FFE1-6E13-446A-BF59-E1B84EB24AE2}" srcId="{5CA38B1F-9E26-47B5-911B-91F6E90AA1BE}" destId="{86C0D040-22E9-4AA1-A504-347C4E727CBD}" srcOrd="0" destOrd="0" parTransId="{AAF70FCE-0ED3-449E-8832-99457C3EDC2F}" sibTransId="{6E935A70-8CE0-4165-8D17-2E75E0BE1373}"/>
    <dgm:cxn modelId="{FF0F5962-B15C-4068-8B45-68973EDFE650}" srcId="{86C0D040-22E9-4AA1-A504-347C4E727CBD}" destId="{747A8B9C-16D1-48C2-A17B-3262A624D8F3}" srcOrd="2" destOrd="0" parTransId="{6E47D9E1-3E52-4397-B081-ABA159E305DC}" sibTransId="{69B7CD60-B56A-4312-967C-AD8256511D31}"/>
    <dgm:cxn modelId="{530E8F28-3878-4D52-B632-726EF6E8290A}" type="presOf" srcId="{5CA38B1F-9E26-47B5-911B-91F6E90AA1BE}" destId="{7E5B1B0C-5E9B-49DB-A434-678DC54D4EB3}" srcOrd="0" destOrd="0" presId="urn:microsoft.com/office/officeart/2005/8/layout/hierarchy3"/>
    <dgm:cxn modelId="{3CD18B8F-3803-41B2-B730-80FDC1312CAB}" type="presOf" srcId="{D1A24D3B-F345-4AC5-9A1B-235AE21590DD}" destId="{E3438DE0-E05D-4D7C-96C0-E0AC93C45783}" srcOrd="0" destOrd="0" presId="urn:microsoft.com/office/officeart/2005/8/layout/hierarchy3"/>
    <dgm:cxn modelId="{8B09ADB6-8AA7-4FBA-85AB-E1281E6A92F7}" type="presOf" srcId="{1A35383C-52F6-4ED0-8A57-8B2F0413BA87}" destId="{C60A1691-F181-4B5D-B80B-8A65231BB0FC}" srcOrd="0" destOrd="0" presId="urn:microsoft.com/office/officeart/2005/8/layout/hierarchy3"/>
    <dgm:cxn modelId="{2A8650EB-7C04-4F98-86AF-FC3F45973BA4}" type="presOf" srcId="{033AF585-F2D3-4640-9F14-3587927E954B}" destId="{917C16E4-078D-40F4-8EDB-978631BB3C0E}" srcOrd="0" destOrd="0" presId="urn:microsoft.com/office/officeart/2005/8/layout/hierarchy3"/>
    <dgm:cxn modelId="{EF71BD5C-1B33-4CBF-AA55-F74586195FD1}" type="presOf" srcId="{6E47D9E1-3E52-4397-B081-ABA159E305DC}" destId="{3BFD9C37-92FE-4F81-A5C1-D5D7091C532A}" srcOrd="0" destOrd="0" presId="urn:microsoft.com/office/officeart/2005/8/layout/hierarchy3"/>
    <dgm:cxn modelId="{60B15274-4349-480E-A3A4-73FAE4A77367}" type="presOf" srcId="{8048274F-7C94-4D91-9FE3-9CD387061F50}" destId="{881D0E27-D7C6-45CE-B635-E427EBF91B02}" srcOrd="0" destOrd="0" presId="urn:microsoft.com/office/officeart/2005/8/layout/hierarchy3"/>
    <dgm:cxn modelId="{033E1058-6FEE-4715-8381-A8124D44B254}" srcId="{86C0D040-22E9-4AA1-A504-347C4E727CBD}" destId="{F4D429CC-9311-44EA-97E9-BCEB0FBE2B7B}" srcOrd="3" destOrd="0" parTransId="{033AF585-F2D3-4640-9F14-3587927E954B}" sibTransId="{D6DFDA94-DC78-415E-A81C-F8BC3BF0489F}"/>
    <dgm:cxn modelId="{45308357-F7F4-476F-AFBC-2BD949A0C1CB}" srcId="{86C0D040-22E9-4AA1-A504-347C4E727CBD}" destId="{885167FD-DBD0-4A5E-B435-675F2FB4FAB6}" srcOrd="0" destOrd="0" parTransId="{D1A24D3B-F345-4AC5-9A1B-235AE21590DD}" sibTransId="{1A4E6AC0-FF92-45FE-BC50-670F0E88B6CE}"/>
    <dgm:cxn modelId="{D50DFF27-212F-4324-A16D-A19D0B9052B0}" type="presOf" srcId="{885167FD-DBD0-4A5E-B435-675F2FB4FAB6}" destId="{4358210B-6D95-4962-8E3B-680AC29C09A9}" srcOrd="0" destOrd="0" presId="urn:microsoft.com/office/officeart/2005/8/layout/hierarchy3"/>
    <dgm:cxn modelId="{CEAFB78A-F90C-4302-8AE4-33CEB74D9596}" type="presOf" srcId="{86C0D040-22E9-4AA1-A504-347C4E727CBD}" destId="{CC42BEDE-5936-48EF-BBD9-2F2D50803B89}" srcOrd="0" destOrd="0" presId="urn:microsoft.com/office/officeart/2005/8/layout/hierarchy3"/>
    <dgm:cxn modelId="{C70DB351-6C9D-44B4-B522-0D28CB82D805}" type="presOf" srcId="{F4D429CC-9311-44EA-97E9-BCEB0FBE2B7B}" destId="{37F473C7-84F8-48AA-B53F-0DBF2717CEDF}" srcOrd="0" destOrd="0" presId="urn:microsoft.com/office/officeart/2005/8/layout/hierarchy3"/>
    <dgm:cxn modelId="{A9B1C6DC-B313-40A7-ABFC-B0454C93C3DF}" type="presOf" srcId="{86C0D040-22E9-4AA1-A504-347C4E727CBD}" destId="{D8BDDD58-BDAF-4359-A6E6-B8EDA6E17DB1}" srcOrd="1" destOrd="0" presId="urn:microsoft.com/office/officeart/2005/8/layout/hierarchy3"/>
    <dgm:cxn modelId="{30E5A60D-2FB1-469D-AC04-F1A197FD38A8}" type="presOf" srcId="{747A8B9C-16D1-48C2-A17B-3262A624D8F3}" destId="{3D689990-CCF0-46BF-8AC9-828461CCD2CA}" srcOrd="0" destOrd="0" presId="urn:microsoft.com/office/officeart/2005/8/layout/hierarchy3"/>
    <dgm:cxn modelId="{6E5B323C-F47B-4DC6-9445-4F856F970524}" type="presParOf" srcId="{7E5B1B0C-5E9B-49DB-A434-678DC54D4EB3}" destId="{FAC12F1D-368D-4A45-BF90-2523212FC37A}" srcOrd="0" destOrd="0" presId="urn:microsoft.com/office/officeart/2005/8/layout/hierarchy3"/>
    <dgm:cxn modelId="{DC3083E2-D5A9-4A92-94D3-A7A7AF603BFB}" type="presParOf" srcId="{FAC12F1D-368D-4A45-BF90-2523212FC37A}" destId="{951218ED-4479-4591-B922-AA6E74596B09}" srcOrd="0" destOrd="0" presId="urn:microsoft.com/office/officeart/2005/8/layout/hierarchy3"/>
    <dgm:cxn modelId="{3FF15656-D307-4904-B9A0-153E0E65C150}" type="presParOf" srcId="{951218ED-4479-4591-B922-AA6E74596B09}" destId="{CC42BEDE-5936-48EF-BBD9-2F2D50803B89}" srcOrd="0" destOrd="0" presId="urn:microsoft.com/office/officeart/2005/8/layout/hierarchy3"/>
    <dgm:cxn modelId="{7673B56F-2979-4F1D-9615-CF82983032C0}" type="presParOf" srcId="{951218ED-4479-4591-B922-AA6E74596B09}" destId="{D8BDDD58-BDAF-4359-A6E6-B8EDA6E17DB1}" srcOrd="1" destOrd="0" presId="urn:microsoft.com/office/officeart/2005/8/layout/hierarchy3"/>
    <dgm:cxn modelId="{BE3E09B5-CB65-451E-A77B-C39A3BEFF182}" type="presParOf" srcId="{FAC12F1D-368D-4A45-BF90-2523212FC37A}" destId="{F594B5FD-2F24-4575-A2FC-DA33CCF50777}" srcOrd="1" destOrd="0" presId="urn:microsoft.com/office/officeart/2005/8/layout/hierarchy3"/>
    <dgm:cxn modelId="{93174BCC-5FA5-4CCA-BDB3-2063E27D1224}" type="presParOf" srcId="{F594B5FD-2F24-4575-A2FC-DA33CCF50777}" destId="{E3438DE0-E05D-4D7C-96C0-E0AC93C45783}" srcOrd="0" destOrd="0" presId="urn:microsoft.com/office/officeart/2005/8/layout/hierarchy3"/>
    <dgm:cxn modelId="{D161D721-1204-486F-8FDD-12835BD3A573}" type="presParOf" srcId="{F594B5FD-2F24-4575-A2FC-DA33CCF50777}" destId="{4358210B-6D95-4962-8E3B-680AC29C09A9}" srcOrd="1" destOrd="0" presId="urn:microsoft.com/office/officeart/2005/8/layout/hierarchy3"/>
    <dgm:cxn modelId="{F75BE1E3-A970-4C5B-9BF4-37C62E141E88}" type="presParOf" srcId="{F594B5FD-2F24-4575-A2FC-DA33CCF50777}" destId="{C60A1691-F181-4B5D-B80B-8A65231BB0FC}" srcOrd="2" destOrd="0" presId="urn:microsoft.com/office/officeart/2005/8/layout/hierarchy3"/>
    <dgm:cxn modelId="{E2BA88BD-D8ED-4D1E-B517-556EB7E3284A}" type="presParOf" srcId="{F594B5FD-2F24-4575-A2FC-DA33CCF50777}" destId="{881D0E27-D7C6-45CE-B635-E427EBF91B02}" srcOrd="3" destOrd="0" presId="urn:microsoft.com/office/officeart/2005/8/layout/hierarchy3"/>
    <dgm:cxn modelId="{302F6A00-402F-4F75-9B85-86D6CA1AE16D}" type="presParOf" srcId="{F594B5FD-2F24-4575-A2FC-DA33CCF50777}" destId="{3BFD9C37-92FE-4F81-A5C1-D5D7091C532A}" srcOrd="4" destOrd="0" presId="urn:microsoft.com/office/officeart/2005/8/layout/hierarchy3"/>
    <dgm:cxn modelId="{4D763A00-6B3E-4FEA-9599-6C56F60C3BF6}" type="presParOf" srcId="{F594B5FD-2F24-4575-A2FC-DA33CCF50777}" destId="{3D689990-CCF0-46BF-8AC9-828461CCD2CA}" srcOrd="5" destOrd="0" presId="urn:microsoft.com/office/officeart/2005/8/layout/hierarchy3"/>
    <dgm:cxn modelId="{91178656-CC83-46CF-B724-AF9EF000F55E}" type="presParOf" srcId="{F594B5FD-2F24-4575-A2FC-DA33CCF50777}" destId="{917C16E4-078D-40F4-8EDB-978631BB3C0E}" srcOrd="6" destOrd="0" presId="urn:microsoft.com/office/officeart/2005/8/layout/hierarchy3"/>
    <dgm:cxn modelId="{B47840D1-C5AD-4643-A34C-A4A654ECD779}" type="presParOf" srcId="{F594B5FD-2F24-4575-A2FC-DA33CCF50777}" destId="{37F473C7-84F8-48AA-B53F-0DBF2717CED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D8F05-D011-4D27-9BAC-FC3E53EB1C3E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268E151F-B5AB-4776-AC39-F0807462C3AD}">
      <dgm:prSet phldrT="[Текст]"/>
      <dgm:spPr/>
      <dgm:t>
        <a:bodyPr/>
        <a:lstStyle/>
        <a:p>
          <a:r>
            <a:rPr lang="uk-UA" dirty="0" smtClean="0"/>
            <a:t>4 + 3</a:t>
          </a:r>
          <a:endParaRPr lang="ru-RU" dirty="0"/>
        </a:p>
      </dgm:t>
    </dgm:pt>
    <dgm:pt modelId="{8C68CD70-3513-4D78-9D78-9E212D6F4D82}" type="parTrans" cxnId="{4C6DE787-F633-4068-BD94-D7C5965743FD}">
      <dgm:prSet/>
      <dgm:spPr/>
      <dgm:t>
        <a:bodyPr/>
        <a:lstStyle/>
        <a:p>
          <a:endParaRPr lang="ru-RU"/>
        </a:p>
      </dgm:t>
    </dgm:pt>
    <dgm:pt modelId="{0EF28205-940C-4EFD-BDB0-B4AA2C84F342}" type="sibTrans" cxnId="{4C6DE787-F633-4068-BD94-D7C5965743FD}">
      <dgm:prSet/>
      <dgm:spPr/>
      <dgm:t>
        <a:bodyPr/>
        <a:lstStyle/>
        <a:p>
          <a:endParaRPr lang="ru-RU"/>
        </a:p>
      </dgm:t>
    </dgm:pt>
    <dgm:pt modelId="{79AA59B3-741A-434A-9BB0-4FF76A8C7BAE}">
      <dgm:prSet phldrT="[Текст]"/>
      <dgm:spPr/>
      <dgm:t>
        <a:bodyPr/>
        <a:lstStyle/>
        <a:p>
          <a:r>
            <a:rPr lang="uk-UA" dirty="0" smtClean="0"/>
            <a:t>6 – 3 </a:t>
          </a:r>
          <a:endParaRPr lang="ru-RU" dirty="0"/>
        </a:p>
      </dgm:t>
    </dgm:pt>
    <dgm:pt modelId="{EAF24263-EB27-4DA9-A982-C18D66159F14}" type="parTrans" cxnId="{B4AD3FA0-F498-486A-A699-793BC956312B}">
      <dgm:prSet/>
      <dgm:spPr/>
      <dgm:t>
        <a:bodyPr/>
        <a:lstStyle/>
        <a:p>
          <a:endParaRPr lang="ru-RU"/>
        </a:p>
      </dgm:t>
    </dgm:pt>
    <dgm:pt modelId="{8CD73817-2CD2-41E0-9531-E660437A2DBC}" type="sibTrans" cxnId="{B4AD3FA0-F498-486A-A699-793BC956312B}">
      <dgm:prSet/>
      <dgm:spPr/>
      <dgm:t>
        <a:bodyPr/>
        <a:lstStyle/>
        <a:p>
          <a:endParaRPr lang="ru-RU"/>
        </a:p>
      </dgm:t>
    </dgm:pt>
    <dgm:pt modelId="{B83F43FD-0FC7-4970-8724-FC850F19565E}">
      <dgm:prSet phldrT="[Текст]"/>
      <dgm:spPr/>
      <dgm:t>
        <a:bodyPr/>
        <a:lstStyle/>
        <a:p>
          <a:r>
            <a:rPr lang="uk-UA" dirty="0" smtClean="0"/>
            <a:t>6 + 4</a:t>
          </a:r>
          <a:endParaRPr lang="ru-RU" dirty="0"/>
        </a:p>
      </dgm:t>
    </dgm:pt>
    <dgm:pt modelId="{54F03DAD-DE34-42C7-BA4B-A5B76D028A43}" type="parTrans" cxnId="{9448DDB8-86CE-42D9-BAE7-8CB1E0D70316}">
      <dgm:prSet/>
      <dgm:spPr/>
      <dgm:t>
        <a:bodyPr/>
        <a:lstStyle/>
        <a:p>
          <a:endParaRPr lang="ru-RU"/>
        </a:p>
      </dgm:t>
    </dgm:pt>
    <dgm:pt modelId="{A9C7C368-A04F-47B2-AC36-8A0155B8AC6F}" type="sibTrans" cxnId="{9448DDB8-86CE-42D9-BAE7-8CB1E0D70316}">
      <dgm:prSet/>
      <dgm:spPr/>
      <dgm:t>
        <a:bodyPr/>
        <a:lstStyle/>
        <a:p>
          <a:endParaRPr lang="ru-RU"/>
        </a:p>
      </dgm:t>
    </dgm:pt>
    <dgm:pt modelId="{C8AE48A7-E537-48C1-9773-AA7A9A4C6700}">
      <dgm:prSet phldrT="[Текст]"/>
      <dgm:spPr/>
      <dgm:t>
        <a:bodyPr/>
        <a:lstStyle/>
        <a:p>
          <a:r>
            <a:rPr lang="uk-UA" dirty="0" smtClean="0"/>
            <a:t>9 – 4 </a:t>
          </a:r>
          <a:endParaRPr lang="ru-RU" dirty="0"/>
        </a:p>
      </dgm:t>
    </dgm:pt>
    <dgm:pt modelId="{EF3989FF-10D5-4214-B2D1-26BBDB4E179D}" type="parTrans" cxnId="{738179C3-9DE0-4C1D-AEE5-7F1811BFB227}">
      <dgm:prSet/>
      <dgm:spPr/>
      <dgm:t>
        <a:bodyPr/>
        <a:lstStyle/>
        <a:p>
          <a:endParaRPr lang="ru-RU"/>
        </a:p>
      </dgm:t>
    </dgm:pt>
    <dgm:pt modelId="{985FCDA1-A4E7-4D83-8C08-8A06D79F14D0}" type="sibTrans" cxnId="{738179C3-9DE0-4C1D-AEE5-7F1811BFB227}">
      <dgm:prSet/>
      <dgm:spPr/>
      <dgm:t>
        <a:bodyPr/>
        <a:lstStyle/>
        <a:p>
          <a:endParaRPr lang="ru-RU"/>
        </a:p>
      </dgm:t>
    </dgm:pt>
    <dgm:pt modelId="{826784D3-D3E7-41ED-AEFA-3877AD644B8B}">
      <dgm:prSet phldrT="[Текст]"/>
      <dgm:spPr/>
      <dgm:t>
        <a:bodyPr/>
        <a:lstStyle/>
        <a:p>
          <a:r>
            <a:rPr lang="uk-UA" dirty="0" smtClean="0"/>
            <a:t>10 – 1</a:t>
          </a:r>
          <a:endParaRPr lang="ru-RU" dirty="0"/>
        </a:p>
      </dgm:t>
    </dgm:pt>
    <dgm:pt modelId="{EF690778-AFB5-424F-8118-57F40A20D18B}" type="parTrans" cxnId="{224D78E1-5802-44DE-A176-2888538F4E9D}">
      <dgm:prSet/>
      <dgm:spPr/>
      <dgm:t>
        <a:bodyPr/>
        <a:lstStyle/>
        <a:p>
          <a:endParaRPr lang="ru-RU"/>
        </a:p>
      </dgm:t>
    </dgm:pt>
    <dgm:pt modelId="{090E886D-E5E1-44E6-B894-057BD15DD0A0}" type="sibTrans" cxnId="{224D78E1-5802-44DE-A176-2888538F4E9D}">
      <dgm:prSet/>
      <dgm:spPr/>
      <dgm:t>
        <a:bodyPr/>
        <a:lstStyle/>
        <a:p>
          <a:endParaRPr lang="ru-RU"/>
        </a:p>
      </dgm:t>
    </dgm:pt>
    <dgm:pt modelId="{5139C40C-F25C-43B5-B915-C5E2311867DE}">
      <dgm:prSet phldrT="[Текст]"/>
      <dgm:spPr/>
      <dgm:t>
        <a:bodyPr/>
        <a:lstStyle/>
        <a:p>
          <a:r>
            <a:rPr lang="uk-UA" dirty="0" smtClean="0"/>
            <a:t>10 – 4</a:t>
          </a:r>
          <a:endParaRPr lang="ru-RU" dirty="0"/>
        </a:p>
      </dgm:t>
    </dgm:pt>
    <dgm:pt modelId="{8914DBE8-7499-47C9-85BF-AD212D55938B}" type="parTrans" cxnId="{B81D9829-4FEA-4CB2-87CD-E458988C3D31}">
      <dgm:prSet/>
      <dgm:spPr/>
      <dgm:t>
        <a:bodyPr/>
        <a:lstStyle/>
        <a:p>
          <a:endParaRPr lang="ru-RU"/>
        </a:p>
      </dgm:t>
    </dgm:pt>
    <dgm:pt modelId="{06B39559-D20B-4F9E-9ED9-C9843CE76686}" type="sibTrans" cxnId="{B81D9829-4FEA-4CB2-87CD-E458988C3D31}">
      <dgm:prSet/>
      <dgm:spPr/>
      <dgm:t>
        <a:bodyPr/>
        <a:lstStyle/>
        <a:p>
          <a:endParaRPr lang="ru-RU"/>
        </a:p>
      </dgm:t>
    </dgm:pt>
    <dgm:pt modelId="{7179DAB1-9641-40E2-B14F-C557AA4422B1}">
      <dgm:prSet phldrT="[Текст]"/>
      <dgm:spPr/>
      <dgm:t>
        <a:bodyPr/>
        <a:lstStyle/>
        <a:p>
          <a:r>
            <a:rPr lang="uk-UA" dirty="0" smtClean="0"/>
            <a:t>7 + 3</a:t>
          </a:r>
          <a:endParaRPr lang="ru-RU" dirty="0"/>
        </a:p>
      </dgm:t>
    </dgm:pt>
    <dgm:pt modelId="{6CA08D03-BCEF-41E9-8CFA-495B26C6BD94}" type="parTrans" cxnId="{4AA63A8E-A05C-4E13-B104-4782F6D62246}">
      <dgm:prSet/>
      <dgm:spPr/>
      <dgm:t>
        <a:bodyPr/>
        <a:lstStyle/>
        <a:p>
          <a:endParaRPr lang="ru-RU"/>
        </a:p>
      </dgm:t>
    </dgm:pt>
    <dgm:pt modelId="{C4CD1983-3505-4FDD-B1AB-C2640B326F01}" type="sibTrans" cxnId="{4AA63A8E-A05C-4E13-B104-4782F6D62246}">
      <dgm:prSet/>
      <dgm:spPr/>
      <dgm:t>
        <a:bodyPr/>
        <a:lstStyle/>
        <a:p>
          <a:endParaRPr lang="ru-RU"/>
        </a:p>
      </dgm:t>
    </dgm:pt>
    <dgm:pt modelId="{44656C15-DCA5-4DB8-8EB3-88BF2B9A921E}">
      <dgm:prSet phldrT="[Текст]"/>
      <dgm:spPr/>
      <dgm:t>
        <a:bodyPr/>
        <a:lstStyle/>
        <a:p>
          <a:r>
            <a:rPr lang="uk-UA" dirty="0" smtClean="0"/>
            <a:t>8 + 2</a:t>
          </a:r>
          <a:endParaRPr lang="ru-RU" dirty="0"/>
        </a:p>
      </dgm:t>
    </dgm:pt>
    <dgm:pt modelId="{79AE8736-798A-452D-A0D8-EF89FB2C0DE4}" type="parTrans" cxnId="{932E15B7-EBF4-48B3-A4D0-0DCDB840907A}">
      <dgm:prSet/>
      <dgm:spPr/>
      <dgm:t>
        <a:bodyPr/>
        <a:lstStyle/>
        <a:p>
          <a:endParaRPr lang="ru-RU"/>
        </a:p>
      </dgm:t>
    </dgm:pt>
    <dgm:pt modelId="{AAE65CCC-F7A8-4B8A-85A7-1C8F23EA11E4}" type="sibTrans" cxnId="{932E15B7-EBF4-48B3-A4D0-0DCDB840907A}">
      <dgm:prSet/>
      <dgm:spPr/>
      <dgm:t>
        <a:bodyPr/>
        <a:lstStyle/>
        <a:p>
          <a:endParaRPr lang="ru-RU"/>
        </a:p>
      </dgm:t>
    </dgm:pt>
    <dgm:pt modelId="{4B962AC1-146D-4CF0-BF8C-DB92B8A4E77B}">
      <dgm:prSet phldrT="[Текст]"/>
      <dgm:spPr/>
      <dgm:t>
        <a:bodyPr/>
        <a:lstStyle/>
        <a:p>
          <a:r>
            <a:rPr lang="uk-UA" dirty="0" smtClean="0"/>
            <a:t>5 + 5</a:t>
          </a:r>
          <a:endParaRPr lang="ru-RU" dirty="0"/>
        </a:p>
      </dgm:t>
    </dgm:pt>
    <dgm:pt modelId="{37170B4B-7172-4D27-9F46-FE0B3E2495EA}" type="parTrans" cxnId="{70037731-CB86-4590-BA64-C8E4D30B5A5E}">
      <dgm:prSet/>
      <dgm:spPr/>
      <dgm:t>
        <a:bodyPr/>
        <a:lstStyle/>
        <a:p>
          <a:endParaRPr lang="ru-RU"/>
        </a:p>
      </dgm:t>
    </dgm:pt>
    <dgm:pt modelId="{5940D574-DFD6-4D25-AFCF-59430C6DBB7C}" type="sibTrans" cxnId="{70037731-CB86-4590-BA64-C8E4D30B5A5E}">
      <dgm:prSet/>
      <dgm:spPr/>
      <dgm:t>
        <a:bodyPr/>
        <a:lstStyle/>
        <a:p>
          <a:endParaRPr lang="ru-RU"/>
        </a:p>
      </dgm:t>
    </dgm:pt>
    <dgm:pt modelId="{3E330979-5D9B-43EA-A93B-96DB10C139B1}">
      <dgm:prSet phldrT="[Текст]"/>
      <dgm:spPr/>
      <dgm:t>
        <a:bodyPr/>
        <a:lstStyle/>
        <a:p>
          <a:r>
            <a:rPr lang="uk-UA" dirty="0" smtClean="0"/>
            <a:t>10 – 2 </a:t>
          </a:r>
          <a:endParaRPr lang="ru-RU" dirty="0"/>
        </a:p>
      </dgm:t>
    </dgm:pt>
    <dgm:pt modelId="{38EB428B-574D-4914-909C-8E63C5228D11}" type="parTrans" cxnId="{97562F0B-3667-4E54-B873-B592613ABDD0}">
      <dgm:prSet/>
      <dgm:spPr/>
      <dgm:t>
        <a:bodyPr/>
        <a:lstStyle/>
        <a:p>
          <a:endParaRPr lang="ru-RU"/>
        </a:p>
      </dgm:t>
    </dgm:pt>
    <dgm:pt modelId="{95377C75-65B5-4B77-A99D-0DDB9C0BE672}" type="sibTrans" cxnId="{97562F0B-3667-4E54-B873-B592613ABDD0}">
      <dgm:prSet/>
      <dgm:spPr/>
      <dgm:t>
        <a:bodyPr/>
        <a:lstStyle/>
        <a:p>
          <a:endParaRPr lang="ru-RU"/>
        </a:p>
      </dgm:t>
    </dgm:pt>
    <dgm:pt modelId="{73C874F2-92AE-474B-BEE1-79563D57B38D}" type="pres">
      <dgm:prSet presAssocID="{13BD8F05-D011-4D27-9BAC-FC3E53EB1C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649C05-1E3E-4A76-A931-E4C63A85A3EF}" type="pres">
      <dgm:prSet presAssocID="{268E151F-B5AB-4776-AC39-F0807462C3AD}" presName="node" presStyleLbl="node1" presStyleIdx="0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657F55-E90E-47DD-AA7B-7D1965723BCC}" type="pres">
      <dgm:prSet presAssocID="{0EF28205-940C-4EFD-BDB0-B4AA2C84F342}" presName="sibTrans" presStyleCnt="0"/>
      <dgm:spPr/>
    </dgm:pt>
    <dgm:pt modelId="{52A46C99-6411-4711-850A-822458B4A476}" type="pres">
      <dgm:prSet presAssocID="{79AA59B3-741A-434A-9BB0-4FF76A8C7BAE}" presName="node" presStyleLbl="node1" presStyleIdx="1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23454A-2CE7-4A60-B8E3-E720FA9DFA14}" type="pres">
      <dgm:prSet presAssocID="{8CD73817-2CD2-41E0-9531-E660437A2DBC}" presName="sibTrans" presStyleCnt="0"/>
      <dgm:spPr/>
    </dgm:pt>
    <dgm:pt modelId="{97512977-D717-4181-88C6-A79643BD5F0D}" type="pres">
      <dgm:prSet presAssocID="{B83F43FD-0FC7-4970-8724-FC850F19565E}" presName="node" presStyleLbl="node1" presStyleIdx="2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5BC490-0936-47E3-9F86-C06833AF7C12}" type="pres">
      <dgm:prSet presAssocID="{A9C7C368-A04F-47B2-AC36-8A0155B8AC6F}" presName="sibTrans" presStyleCnt="0"/>
      <dgm:spPr/>
    </dgm:pt>
    <dgm:pt modelId="{E82B0096-BCA2-4A63-A0E3-FB6F38E4E5A9}" type="pres">
      <dgm:prSet presAssocID="{C8AE48A7-E537-48C1-9773-AA7A9A4C6700}" presName="node" presStyleLbl="node1" presStyleIdx="3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D2766B-087E-41DF-AFD4-64FEDB228812}" type="pres">
      <dgm:prSet presAssocID="{985FCDA1-A4E7-4D83-8C08-8A06D79F14D0}" presName="sibTrans" presStyleCnt="0"/>
      <dgm:spPr/>
    </dgm:pt>
    <dgm:pt modelId="{044979D3-EDBD-4A0B-8863-25CF785C2995}" type="pres">
      <dgm:prSet presAssocID="{826784D3-D3E7-41ED-AEFA-3877AD644B8B}" presName="node" presStyleLbl="node1" presStyleIdx="4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D00565-EF8B-43C4-9445-2494329AF9D9}" type="pres">
      <dgm:prSet presAssocID="{090E886D-E5E1-44E6-B894-057BD15DD0A0}" presName="sibTrans" presStyleCnt="0"/>
      <dgm:spPr/>
    </dgm:pt>
    <dgm:pt modelId="{A424E662-9FC7-4BDC-A9DE-E79C81E1F077}" type="pres">
      <dgm:prSet presAssocID="{5139C40C-F25C-43B5-B915-C5E2311867DE}" presName="node" presStyleLbl="node1" presStyleIdx="5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B7F53E-9BC3-4563-BC86-39FB76B7F32D}" type="pres">
      <dgm:prSet presAssocID="{06B39559-D20B-4F9E-9ED9-C9843CE76686}" presName="sibTrans" presStyleCnt="0"/>
      <dgm:spPr/>
    </dgm:pt>
    <dgm:pt modelId="{22539871-2EF7-4E58-939A-3D7162FFC462}" type="pres">
      <dgm:prSet presAssocID="{7179DAB1-9641-40E2-B14F-C557AA4422B1}" presName="node" presStyleLbl="node1" presStyleIdx="6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FA3840-DC00-4A68-8C19-7048BD987C78}" type="pres">
      <dgm:prSet presAssocID="{C4CD1983-3505-4FDD-B1AB-C2640B326F01}" presName="sibTrans" presStyleCnt="0"/>
      <dgm:spPr/>
    </dgm:pt>
    <dgm:pt modelId="{8C953802-7507-4CE9-BA4C-2E87ADFE076D}" type="pres">
      <dgm:prSet presAssocID="{44656C15-DCA5-4DB8-8EB3-88BF2B9A921E}" presName="node" presStyleLbl="node1" presStyleIdx="7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7AD219-6092-4A4F-AF5F-CABC1CF6A33F}" type="pres">
      <dgm:prSet presAssocID="{AAE65CCC-F7A8-4B8A-85A7-1C8F23EA11E4}" presName="sibTrans" presStyleCnt="0"/>
      <dgm:spPr/>
    </dgm:pt>
    <dgm:pt modelId="{B01008F8-01CE-4752-BB99-EFDCAC668874}" type="pres">
      <dgm:prSet presAssocID="{4B962AC1-146D-4CF0-BF8C-DB92B8A4E77B}" presName="node" presStyleLbl="node1" presStyleIdx="8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A72A89-B439-4370-9A65-668F82D5CB5E}" type="pres">
      <dgm:prSet presAssocID="{5940D574-DFD6-4D25-AFCF-59430C6DBB7C}" presName="sibTrans" presStyleCnt="0"/>
      <dgm:spPr/>
    </dgm:pt>
    <dgm:pt modelId="{6BC04F8D-DF85-457E-91A7-BE6D82F1138C}" type="pres">
      <dgm:prSet presAssocID="{3E330979-5D9B-43EA-A93B-96DB10C139B1}" presName="node" presStyleLbl="node1" presStyleIdx="9" presStyleCnt="10" custScaleX="1246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0037731-CB86-4590-BA64-C8E4D30B5A5E}" srcId="{13BD8F05-D011-4D27-9BAC-FC3E53EB1C3E}" destId="{4B962AC1-146D-4CF0-BF8C-DB92B8A4E77B}" srcOrd="8" destOrd="0" parTransId="{37170B4B-7172-4D27-9F46-FE0B3E2495EA}" sibTransId="{5940D574-DFD6-4D25-AFCF-59430C6DBB7C}"/>
    <dgm:cxn modelId="{3EADCB53-FDBE-4725-AC12-66D759F868EC}" type="presOf" srcId="{826784D3-D3E7-41ED-AEFA-3877AD644B8B}" destId="{044979D3-EDBD-4A0B-8863-25CF785C2995}" srcOrd="0" destOrd="0" presId="urn:microsoft.com/office/officeart/2005/8/layout/default"/>
    <dgm:cxn modelId="{7E830775-C1E5-4F04-B04A-D30F2B490A70}" type="presOf" srcId="{44656C15-DCA5-4DB8-8EB3-88BF2B9A921E}" destId="{8C953802-7507-4CE9-BA4C-2E87ADFE076D}" srcOrd="0" destOrd="0" presId="urn:microsoft.com/office/officeart/2005/8/layout/default"/>
    <dgm:cxn modelId="{9448DDB8-86CE-42D9-BAE7-8CB1E0D70316}" srcId="{13BD8F05-D011-4D27-9BAC-FC3E53EB1C3E}" destId="{B83F43FD-0FC7-4970-8724-FC850F19565E}" srcOrd="2" destOrd="0" parTransId="{54F03DAD-DE34-42C7-BA4B-A5B76D028A43}" sibTransId="{A9C7C368-A04F-47B2-AC36-8A0155B8AC6F}"/>
    <dgm:cxn modelId="{932E15B7-EBF4-48B3-A4D0-0DCDB840907A}" srcId="{13BD8F05-D011-4D27-9BAC-FC3E53EB1C3E}" destId="{44656C15-DCA5-4DB8-8EB3-88BF2B9A921E}" srcOrd="7" destOrd="0" parTransId="{79AE8736-798A-452D-A0D8-EF89FB2C0DE4}" sibTransId="{AAE65CCC-F7A8-4B8A-85A7-1C8F23EA11E4}"/>
    <dgm:cxn modelId="{4AA63A8E-A05C-4E13-B104-4782F6D62246}" srcId="{13BD8F05-D011-4D27-9BAC-FC3E53EB1C3E}" destId="{7179DAB1-9641-40E2-B14F-C557AA4422B1}" srcOrd="6" destOrd="0" parTransId="{6CA08D03-BCEF-41E9-8CFA-495B26C6BD94}" sibTransId="{C4CD1983-3505-4FDD-B1AB-C2640B326F01}"/>
    <dgm:cxn modelId="{B81D9829-4FEA-4CB2-87CD-E458988C3D31}" srcId="{13BD8F05-D011-4D27-9BAC-FC3E53EB1C3E}" destId="{5139C40C-F25C-43B5-B915-C5E2311867DE}" srcOrd="5" destOrd="0" parTransId="{8914DBE8-7499-47C9-85BF-AD212D55938B}" sibTransId="{06B39559-D20B-4F9E-9ED9-C9843CE76686}"/>
    <dgm:cxn modelId="{4C6DE787-F633-4068-BD94-D7C5965743FD}" srcId="{13BD8F05-D011-4D27-9BAC-FC3E53EB1C3E}" destId="{268E151F-B5AB-4776-AC39-F0807462C3AD}" srcOrd="0" destOrd="0" parTransId="{8C68CD70-3513-4D78-9D78-9E212D6F4D82}" sibTransId="{0EF28205-940C-4EFD-BDB0-B4AA2C84F342}"/>
    <dgm:cxn modelId="{B4AD3FA0-F498-486A-A699-793BC956312B}" srcId="{13BD8F05-D011-4D27-9BAC-FC3E53EB1C3E}" destId="{79AA59B3-741A-434A-9BB0-4FF76A8C7BAE}" srcOrd="1" destOrd="0" parTransId="{EAF24263-EB27-4DA9-A982-C18D66159F14}" sibTransId="{8CD73817-2CD2-41E0-9531-E660437A2DBC}"/>
    <dgm:cxn modelId="{F4CE30D1-CD3F-4840-9FC5-CFA6C862EF6A}" type="presOf" srcId="{4B962AC1-146D-4CF0-BF8C-DB92B8A4E77B}" destId="{B01008F8-01CE-4752-BB99-EFDCAC668874}" srcOrd="0" destOrd="0" presId="urn:microsoft.com/office/officeart/2005/8/layout/default"/>
    <dgm:cxn modelId="{224D78E1-5802-44DE-A176-2888538F4E9D}" srcId="{13BD8F05-D011-4D27-9BAC-FC3E53EB1C3E}" destId="{826784D3-D3E7-41ED-AEFA-3877AD644B8B}" srcOrd="4" destOrd="0" parTransId="{EF690778-AFB5-424F-8118-57F40A20D18B}" sibTransId="{090E886D-E5E1-44E6-B894-057BD15DD0A0}"/>
    <dgm:cxn modelId="{738179C3-9DE0-4C1D-AEE5-7F1811BFB227}" srcId="{13BD8F05-D011-4D27-9BAC-FC3E53EB1C3E}" destId="{C8AE48A7-E537-48C1-9773-AA7A9A4C6700}" srcOrd="3" destOrd="0" parTransId="{EF3989FF-10D5-4214-B2D1-26BBDB4E179D}" sibTransId="{985FCDA1-A4E7-4D83-8C08-8A06D79F14D0}"/>
    <dgm:cxn modelId="{816B94ED-51F2-4120-B9EE-6A6922C2014F}" type="presOf" srcId="{3E330979-5D9B-43EA-A93B-96DB10C139B1}" destId="{6BC04F8D-DF85-457E-91A7-BE6D82F1138C}" srcOrd="0" destOrd="0" presId="urn:microsoft.com/office/officeart/2005/8/layout/default"/>
    <dgm:cxn modelId="{81809012-81A8-42F8-86B7-0652FB23A520}" type="presOf" srcId="{5139C40C-F25C-43B5-B915-C5E2311867DE}" destId="{A424E662-9FC7-4BDC-A9DE-E79C81E1F077}" srcOrd="0" destOrd="0" presId="urn:microsoft.com/office/officeart/2005/8/layout/default"/>
    <dgm:cxn modelId="{2712D9E4-D3F2-46ED-BDC8-4A261475208D}" type="presOf" srcId="{268E151F-B5AB-4776-AC39-F0807462C3AD}" destId="{64649C05-1E3E-4A76-A931-E4C63A85A3EF}" srcOrd="0" destOrd="0" presId="urn:microsoft.com/office/officeart/2005/8/layout/default"/>
    <dgm:cxn modelId="{76F27097-04E6-4356-9CA7-85C04DDF4543}" type="presOf" srcId="{7179DAB1-9641-40E2-B14F-C557AA4422B1}" destId="{22539871-2EF7-4E58-939A-3D7162FFC462}" srcOrd="0" destOrd="0" presId="urn:microsoft.com/office/officeart/2005/8/layout/default"/>
    <dgm:cxn modelId="{D55FB52F-49A7-4299-BF95-F39B661AEDBB}" type="presOf" srcId="{B83F43FD-0FC7-4970-8724-FC850F19565E}" destId="{97512977-D717-4181-88C6-A79643BD5F0D}" srcOrd="0" destOrd="0" presId="urn:microsoft.com/office/officeart/2005/8/layout/default"/>
    <dgm:cxn modelId="{E33A4F92-7AD3-4F24-A9AA-97D596DF17CF}" type="presOf" srcId="{79AA59B3-741A-434A-9BB0-4FF76A8C7BAE}" destId="{52A46C99-6411-4711-850A-822458B4A476}" srcOrd="0" destOrd="0" presId="urn:microsoft.com/office/officeart/2005/8/layout/default"/>
    <dgm:cxn modelId="{05540A43-7D2C-4FB4-B9FE-4B64FF3962C8}" type="presOf" srcId="{C8AE48A7-E537-48C1-9773-AA7A9A4C6700}" destId="{E82B0096-BCA2-4A63-A0E3-FB6F38E4E5A9}" srcOrd="0" destOrd="0" presId="urn:microsoft.com/office/officeart/2005/8/layout/default"/>
    <dgm:cxn modelId="{97562F0B-3667-4E54-B873-B592613ABDD0}" srcId="{13BD8F05-D011-4D27-9BAC-FC3E53EB1C3E}" destId="{3E330979-5D9B-43EA-A93B-96DB10C139B1}" srcOrd="9" destOrd="0" parTransId="{38EB428B-574D-4914-909C-8E63C5228D11}" sibTransId="{95377C75-65B5-4B77-A99D-0DDB9C0BE672}"/>
    <dgm:cxn modelId="{0C4DA198-466F-4315-817A-19D5A1D48EEC}" type="presOf" srcId="{13BD8F05-D011-4D27-9BAC-FC3E53EB1C3E}" destId="{73C874F2-92AE-474B-BEE1-79563D57B38D}" srcOrd="0" destOrd="0" presId="urn:microsoft.com/office/officeart/2005/8/layout/default"/>
    <dgm:cxn modelId="{37D88713-31C6-444F-AA20-A056087DC3F9}" type="presParOf" srcId="{73C874F2-92AE-474B-BEE1-79563D57B38D}" destId="{64649C05-1E3E-4A76-A931-E4C63A85A3EF}" srcOrd="0" destOrd="0" presId="urn:microsoft.com/office/officeart/2005/8/layout/default"/>
    <dgm:cxn modelId="{54E01674-F249-4E73-8318-AA91A1B94949}" type="presParOf" srcId="{73C874F2-92AE-474B-BEE1-79563D57B38D}" destId="{F7657F55-E90E-47DD-AA7B-7D1965723BCC}" srcOrd="1" destOrd="0" presId="urn:microsoft.com/office/officeart/2005/8/layout/default"/>
    <dgm:cxn modelId="{8C88EE04-12B8-42B6-A6E1-71CFB5B9A828}" type="presParOf" srcId="{73C874F2-92AE-474B-BEE1-79563D57B38D}" destId="{52A46C99-6411-4711-850A-822458B4A476}" srcOrd="2" destOrd="0" presId="urn:microsoft.com/office/officeart/2005/8/layout/default"/>
    <dgm:cxn modelId="{06D0A1B4-CCF6-4F5A-8BF6-32F4680B9CA6}" type="presParOf" srcId="{73C874F2-92AE-474B-BEE1-79563D57B38D}" destId="{6D23454A-2CE7-4A60-B8E3-E720FA9DFA14}" srcOrd="3" destOrd="0" presId="urn:microsoft.com/office/officeart/2005/8/layout/default"/>
    <dgm:cxn modelId="{DC570533-C9AC-46B1-AA83-5ADAD266F3A1}" type="presParOf" srcId="{73C874F2-92AE-474B-BEE1-79563D57B38D}" destId="{97512977-D717-4181-88C6-A79643BD5F0D}" srcOrd="4" destOrd="0" presId="urn:microsoft.com/office/officeart/2005/8/layout/default"/>
    <dgm:cxn modelId="{632DEB93-7661-46F3-A5A3-CADC91E5B9ED}" type="presParOf" srcId="{73C874F2-92AE-474B-BEE1-79563D57B38D}" destId="{AB5BC490-0936-47E3-9F86-C06833AF7C12}" srcOrd="5" destOrd="0" presId="urn:microsoft.com/office/officeart/2005/8/layout/default"/>
    <dgm:cxn modelId="{A5D940FA-F286-4E15-B797-277FFF3EAD6E}" type="presParOf" srcId="{73C874F2-92AE-474B-BEE1-79563D57B38D}" destId="{E82B0096-BCA2-4A63-A0E3-FB6F38E4E5A9}" srcOrd="6" destOrd="0" presId="urn:microsoft.com/office/officeart/2005/8/layout/default"/>
    <dgm:cxn modelId="{193EFD5F-C895-4D82-B05E-C24E2BADE96D}" type="presParOf" srcId="{73C874F2-92AE-474B-BEE1-79563D57B38D}" destId="{EAD2766B-087E-41DF-AFD4-64FEDB228812}" srcOrd="7" destOrd="0" presId="urn:microsoft.com/office/officeart/2005/8/layout/default"/>
    <dgm:cxn modelId="{B7654EA0-13E0-4E75-8BA1-3AC51F35D4D1}" type="presParOf" srcId="{73C874F2-92AE-474B-BEE1-79563D57B38D}" destId="{044979D3-EDBD-4A0B-8863-25CF785C2995}" srcOrd="8" destOrd="0" presId="urn:microsoft.com/office/officeart/2005/8/layout/default"/>
    <dgm:cxn modelId="{3810105A-4E24-4685-A0FA-F8C949C685A3}" type="presParOf" srcId="{73C874F2-92AE-474B-BEE1-79563D57B38D}" destId="{C5D00565-EF8B-43C4-9445-2494329AF9D9}" srcOrd="9" destOrd="0" presId="urn:microsoft.com/office/officeart/2005/8/layout/default"/>
    <dgm:cxn modelId="{162F2C94-A26D-45CA-8A03-C99D496BC6FD}" type="presParOf" srcId="{73C874F2-92AE-474B-BEE1-79563D57B38D}" destId="{A424E662-9FC7-4BDC-A9DE-E79C81E1F077}" srcOrd="10" destOrd="0" presId="urn:microsoft.com/office/officeart/2005/8/layout/default"/>
    <dgm:cxn modelId="{A3037845-01CF-4A86-8678-FBD9C0B6FE8A}" type="presParOf" srcId="{73C874F2-92AE-474B-BEE1-79563D57B38D}" destId="{93B7F53E-9BC3-4563-BC86-39FB76B7F32D}" srcOrd="11" destOrd="0" presId="urn:microsoft.com/office/officeart/2005/8/layout/default"/>
    <dgm:cxn modelId="{56F31305-F8D2-4B4E-8E23-5C2911E7C5D2}" type="presParOf" srcId="{73C874F2-92AE-474B-BEE1-79563D57B38D}" destId="{22539871-2EF7-4E58-939A-3D7162FFC462}" srcOrd="12" destOrd="0" presId="urn:microsoft.com/office/officeart/2005/8/layout/default"/>
    <dgm:cxn modelId="{EA759D06-5217-4273-8AC4-595FF36E2D4C}" type="presParOf" srcId="{73C874F2-92AE-474B-BEE1-79563D57B38D}" destId="{E8FA3840-DC00-4A68-8C19-7048BD987C78}" srcOrd="13" destOrd="0" presId="urn:microsoft.com/office/officeart/2005/8/layout/default"/>
    <dgm:cxn modelId="{C44596C8-CAC1-4FBB-B1B9-458AEBF79584}" type="presParOf" srcId="{73C874F2-92AE-474B-BEE1-79563D57B38D}" destId="{8C953802-7507-4CE9-BA4C-2E87ADFE076D}" srcOrd="14" destOrd="0" presId="urn:microsoft.com/office/officeart/2005/8/layout/default"/>
    <dgm:cxn modelId="{0A150ECF-D09B-4C25-916B-5E931BDEE622}" type="presParOf" srcId="{73C874F2-92AE-474B-BEE1-79563D57B38D}" destId="{4A7AD219-6092-4A4F-AF5F-CABC1CF6A33F}" srcOrd="15" destOrd="0" presId="urn:microsoft.com/office/officeart/2005/8/layout/default"/>
    <dgm:cxn modelId="{5675BD27-8C4B-424E-887E-27AF0E456CC5}" type="presParOf" srcId="{73C874F2-92AE-474B-BEE1-79563D57B38D}" destId="{B01008F8-01CE-4752-BB99-EFDCAC668874}" srcOrd="16" destOrd="0" presId="urn:microsoft.com/office/officeart/2005/8/layout/default"/>
    <dgm:cxn modelId="{4FFCD426-326B-4DEA-B06F-1ADA0ED15346}" type="presParOf" srcId="{73C874F2-92AE-474B-BEE1-79563D57B38D}" destId="{B6A72A89-B439-4370-9A65-668F82D5CB5E}" srcOrd="17" destOrd="0" presId="urn:microsoft.com/office/officeart/2005/8/layout/default"/>
    <dgm:cxn modelId="{8F0CF16A-BF80-44D9-9AB4-87C05935EF3D}" type="presParOf" srcId="{73C874F2-92AE-474B-BEE1-79563D57B38D}" destId="{6BC04F8D-DF85-457E-91A7-BE6D82F1138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93318-2A47-4772-8709-1D0DA2AEA4B6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5102712-4DD2-4BB5-A15A-4DE329D73C83}">
      <dgm:prSet phldrT="[Текст]" custT="1"/>
      <dgm:spPr/>
      <dgm:t>
        <a:bodyPr/>
        <a:lstStyle/>
        <a:p>
          <a:r>
            <a:rPr lang="en-US" sz="3600" b="1" dirty="0" smtClean="0"/>
            <a:t>2 * 5 = 7</a:t>
          </a:r>
          <a:endParaRPr lang="ru-RU" sz="3600" b="1" dirty="0"/>
        </a:p>
      </dgm:t>
    </dgm:pt>
    <dgm:pt modelId="{D2113A5A-D15B-44D9-89DC-83166A707ADA}" type="parTrans" cxnId="{8FCEAB52-469D-4181-BD30-8183B65FA27F}">
      <dgm:prSet/>
      <dgm:spPr/>
      <dgm:t>
        <a:bodyPr/>
        <a:lstStyle/>
        <a:p>
          <a:endParaRPr lang="ru-RU"/>
        </a:p>
      </dgm:t>
    </dgm:pt>
    <dgm:pt modelId="{C5F31F42-2323-45BB-B9F4-2F0A9CB2A07A}" type="sibTrans" cxnId="{8FCEAB52-469D-4181-BD30-8183B65FA27F}">
      <dgm:prSet/>
      <dgm:spPr/>
      <dgm:t>
        <a:bodyPr/>
        <a:lstStyle/>
        <a:p>
          <a:endParaRPr lang="ru-RU"/>
        </a:p>
      </dgm:t>
    </dgm:pt>
    <dgm:pt modelId="{3A7EE854-8F51-4456-8AC7-D7F284ABF406}">
      <dgm:prSet phldrT="[Текст]" custT="1"/>
      <dgm:spPr/>
      <dgm:t>
        <a:bodyPr/>
        <a:lstStyle/>
        <a:p>
          <a:r>
            <a:rPr lang="en-US" sz="3600" b="1" dirty="0" smtClean="0"/>
            <a:t>9 * 1 = 8</a:t>
          </a:r>
          <a:endParaRPr lang="ru-RU" sz="3600" b="1" dirty="0"/>
        </a:p>
      </dgm:t>
    </dgm:pt>
    <dgm:pt modelId="{10B0AF2D-F727-4EA8-8F8A-3BF7EE716DAC}" type="parTrans" cxnId="{E4302869-A1A5-409C-9BE8-24C6E75EAB3B}">
      <dgm:prSet/>
      <dgm:spPr/>
      <dgm:t>
        <a:bodyPr/>
        <a:lstStyle/>
        <a:p>
          <a:endParaRPr lang="ru-RU"/>
        </a:p>
      </dgm:t>
    </dgm:pt>
    <dgm:pt modelId="{424EA1BA-B8FA-42D5-933A-74CDD6206FE1}" type="sibTrans" cxnId="{E4302869-A1A5-409C-9BE8-24C6E75EAB3B}">
      <dgm:prSet/>
      <dgm:spPr/>
      <dgm:t>
        <a:bodyPr/>
        <a:lstStyle/>
        <a:p>
          <a:endParaRPr lang="ru-RU"/>
        </a:p>
      </dgm:t>
    </dgm:pt>
    <dgm:pt modelId="{587B62FD-C67C-4ED4-A48A-E9D1822022B7}">
      <dgm:prSet phldrT="[Текст]" custT="1"/>
      <dgm:spPr/>
      <dgm:t>
        <a:bodyPr/>
        <a:lstStyle/>
        <a:p>
          <a:r>
            <a:rPr lang="en-US" sz="3600" b="1" dirty="0" smtClean="0"/>
            <a:t>7 * 2 = 5</a:t>
          </a:r>
          <a:endParaRPr lang="ru-RU" sz="3600" b="1" dirty="0"/>
        </a:p>
      </dgm:t>
    </dgm:pt>
    <dgm:pt modelId="{2AEC3A97-72E0-4650-A534-BE0A89E74267}" type="parTrans" cxnId="{BA82B276-658E-4D88-B543-A79BEA26C16B}">
      <dgm:prSet/>
      <dgm:spPr/>
      <dgm:t>
        <a:bodyPr/>
        <a:lstStyle/>
        <a:p>
          <a:endParaRPr lang="ru-RU"/>
        </a:p>
      </dgm:t>
    </dgm:pt>
    <dgm:pt modelId="{BF5E1BAB-A06A-4DDE-864F-53031EC9ADC3}" type="sibTrans" cxnId="{BA82B276-658E-4D88-B543-A79BEA26C16B}">
      <dgm:prSet/>
      <dgm:spPr/>
      <dgm:t>
        <a:bodyPr/>
        <a:lstStyle/>
        <a:p>
          <a:endParaRPr lang="ru-RU"/>
        </a:p>
      </dgm:t>
    </dgm:pt>
    <dgm:pt modelId="{700ACBB8-1D2A-4853-8952-D4F638FA1EE1}">
      <dgm:prSet phldrT="[Текст]" custT="1"/>
      <dgm:spPr/>
      <dgm:t>
        <a:bodyPr/>
        <a:lstStyle/>
        <a:p>
          <a:r>
            <a:rPr lang="en-US" sz="3600" b="1" dirty="0" smtClean="0"/>
            <a:t>7 * 2 = 9</a:t>
          </a:r>
          <a:endParaRPr lang="ru-RU" sz="3600" b="1" dirty="0"/>
        </a:p>
      </dgm:t>
    </dgm:pt>
    <dgm:pt modelId="{674502FA-A3FA-4975-9408-E32726BC46E5}" type="parTrans" cxnId="{80769A10-E0D5-47C4-8824-112C09F68C5E}">
      <dgm:prSet/>
      <dgm:spPr/>
      <dgm:t>
        <a:bodyPr/>
        <a:lstStyle/>
        <a:p>
          <a:endParaRPr lang="ru-RU"/>
        </a:p>
      </dgm:t>
    </dgm:pt>
    <dgm:pt modelId="{9A561870-EDCC-4C46-B6A0-418A41BED6D8}" type="sibTrans" cxnId="{80769A10-E0D5-47C4-8824-112C09F68C5E}">
      <dgm:prSet/>
      <dgm:spPr/>
      <dgm:t>
        <a:bodyPr/>
        <a:lstStyle/>
        <a:p>
          <a:endParaRPr lang="ru-RU"/>
        </a:p>
      </dgm:t>
    </dgm:pt>
    <dgm:pt modelId="{467F4D24-7F44-4A92-86BB-388FFFE8D585}">
      <dgm:prSet phldrT="[Текст]" custT="1"/>
      <dgm:spPr/>
      <dgm:t>
        <a:bodyPr/>
        <a:lstStyle/>
        <a:p>
          <a:r>
            <a:rPr lang="en-US" sz="3600" b="1" dirty="0" smtClean="0"/>
            <a:t>9 * 1 = 10</a:t>
          </a:r>
          <a:endParaRPr lang="ru-RU" sz="3600" b="1" dirty="0"/>
        </a:p>
      </dgm:t>
    </dgm:pt>
    <dgm:pt modelId="{40881153-F373-4E48-93D5-2BB77E75CA05}" type="parTrans" cxnId="{BC512960-85B8-492A-B920-CE723BBB5C3F}">
      <dgm:prSet/>
      <dgm:spPr/>
      <dgm:t>
        <a:bodyPr/>
        <a:lstStyle/>
        <a:p>
          <a:endParaRPr lang="ru-RU"/>
        </a:p>
      </dgm:t>
    </dgm:pt>
    <dgm:pt modelId="{3C2D1E0E-F4A3-4F3D-B134-E5DC90C35063}" type="sibTrans" cxnId="{BC512960-85B8-492A-B920-CE723BBB5C3F}">
      <dgm:prSet/>
      <dgm:spPr/>
      <dgm:t>
        <a:bodyPr/>
        <a:lstStyle/>
        <a:p>
          <a:endParaRPr lang="ru-RU"/>
        </a:p>
      </dgm:t>
    </dgm:pt>
    <dgm:pt modelId="{EDD39863-FCC6-4C19-9867-F71C7226135F}">
      <dgm:prSet phldrT="[Текст]" custT="1"/>
      <dgm:spPr/>
      <dgm:t>
        <a:bodyPr/>
        <a:lstStyle/>
        <a:p>
          <a:r>
            <a:rPr lang="en-US" sz="3600" b="1" dirty="0" smtClean="0"/>
            <a:t>6 * 3 = 9</a:t>
          </a:r>
          <a:endParaRPr lang="ru-RU" sz="3600" b="1" dirty="0"/>
        </a:p>
      </dgm:t>
    </dgm:pt>
    <dgm:pt modelId="{7CF2F781-F807-444E-A433-9A1685B20B39}" type="parTrans" cxnId="{017BC407-A680-47FC-BD6E-F841D51E47AA}">
      <dgm:prSet/>
      <dgm:spPr/>
      <dgm:t>
        <a:bodyPr/>
        <a:lstStyle/>
        <a:p>
          <a:endParaRPr lang="ru-RU"/>
        </a:p>
      </dgm:t>
    </dgm:pt>
    <dgm:pt modelId="{4306981E-3B24-4962-902D-181C66E07CF4}" type="sibTrans" cxnId="{017BC407-A680-47FC-BD6E-F841D51E47AA}">
      <dgm:prSet/>
      <dgm:spPr/>
      <dgm:t>
        <a:bodyPr/>
        <a:lstStyle/>
        <a:p>
          <a:endParaRPr lang="ru-RU"/>
        </a:p>
      </dgm:t>
    </dgm:pt>
    <dgm:pt modelId="{19BBF9C4-45F4-4EBD-A3AF-F72E89E465F4}" type="pres">
      <dgm:prSet presAssocID="{72093318-2A47-4772-8709-1D0DA2AEA4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8B89BF-EC65-4BFD-91D1-F6EE1FA0EE0D}" type="pres">
      <dgm:prSet presAssocID="{A5102712-4DD2-4BB5-A15A-4DE329D73C8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E50878-32A3-4FAE-B1F5-9191460C97B3}" type="pres">
      <dgm:prSet presAssocID="{C5F31F42-2323-45BB-B9F4-2F0A9CB2A07A}" presName="sibTrans" presStyleCnt="0"/>
      <dgm:spPr/>
    </dgm:pt>
    <dgm:pt modelId="{3A828FD4-E847-4125-8AD3-529F365A5851}" type="pres">
      <dgm:prSet presAssocID="{3A7EE854-8F51-4456-8AC7-D7F284ABF40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4ADF47-8C6F-4259-B088-8B65ED413041}" type="pres">
      <dgm:prSet presAssocID="{424EA1BA-B8FA-42D5-933A-74CDD6206FE1}" presName="sibTrans" presStyleCnt="0"/>
      <dgm:spPr/>
    </dgm:pt>
    <dgm:pt modelId="{25B3AC76-2E4B-43BC-A059-C1FE8A825A16}" type="pres">
      <dgm:prSet presAssocID="{587B62FD-C67C-4ED4-A48A-E9D1822022B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7F62B5-B80E-4705-8800-57522DA899E2}" type="pres">
      <dgm:prSet presAssocID="{BF5E1BAB-A06A-4DDE-864F-53031EC9ADC3}" presName="sibTrans" presStyleCnt="0"/>
      <dgm:spPr/>
    </dgm:pt>
    <dgm:pt modelId="{88542D44-1343-4620-B793-5C3D2BFE7B23}" type="pres">
      <dgm:prSet presAssocID="{700ACBB8-1D2A-4853-8952-D4F638FA1EE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7EDCD0-767B-4B65-B66D-2EA3B0830E18}" type="pres">
      <dgm:prSet presAssocID="{9A561870-EDCC-4C46-B6A0-418A41BED6D8}" presName="sibTrans" presStyleCnt="0"/>
      <dgm:spPr/>
    </dgm:pt>
    <dgm:pt modelId="{EBC51012-C138-41D0-8BB8-BD04F3E28D8F}" type="pres">
      <dgm:prSet presAssocID="{467F4D24-7F44-4A92-86BB-388FFFE8D58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27B058-3A00-4D40-8647-57A6AFBE93D5}" type="pres">
      <dgm:prSet presAssocID="{3C2D1E0E-F4A3-4F3D-B134-E5DC90C35063}" presName="sibTrans" presStyleCnt="0"/>
      <dgm:spPr/>
    </dgm:pt>
    <dgm:pt modelId="{793CF99E-9E01-4D36-A8D8-24D099F148FC}" type="pres">
      <dgm:prSet presAssocID="{EDD39863-FCC6-4C19-9867-F71C7226135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0522CBB-6218-4C04-B9AF-C57BB8E23B76}" type="presOf" srcId="{700ACBB8-1D2A-4853-8952-D4F638FA1EE1}" destId="{88542D44-1343-4620-B793-5C3D2BFE7B23}" srcOrd="0" destOrd="0" presId="urn:microsoft.com/office/officeart/2005/8/layout/default"/>
    <dgm:cxn modelId="{35A8F74F-B92C-4FBD-BE82-23AFB4410B8C}" type="presOf" srcId="{3A7EE854-8F51-4456-8AC7-D7F284ABF406}" destId="{3A828FD4-E847-4125-8AD3-529F365A5851}" srcOrd="0" destOrd="0" presId="urn:microsoft.com/office/officeart/2005/8/layout/default"/>
    <dgm:cxn modelId="{BF3F6646-D0CF-4FAA-BD96-B13A3D195EA3}" type="presOf" srcId="{EDD39863-FCC6-4C19-9867-F71C7226135F}" destId="{793CF99E-9E01-4D36-A8D8-24D099F148FC}" srcOrd="0" destOrd="0" presId="urn:microsoft.com/office/officeart/2005/8/layout/default"/>
    <dgm:cxn modelId="{017BC407-A680-47FC-BD6E-F841D51E47AA}" srcId="{72093318-2A47-4772-8709-1D0DA2AEA4B6}" destId="{EDD39863-FCC6-4C19-9867-F71C7226135F}" srcOrd="5" destOrd="0" parTransId="{7CF2F781-F807-444E-A433-9A1685B20B39}" sibTransId="{4306981E-3B24-4962-902D-181C66E07CF4}"/>
    <dgm:cxn modelId="{80769A10-E0D5-47C4-8824-112C09F68C5E}" srcId="{72093318-2A47-4772-8709-1D0DA2AEA4B6}" destId="{700ACBB8-1D2A-4853-8952-D4F638FA1EE1}" srcOrd="3" destOrd="0" parTransId="{674502FA-A3FA-4975-9408-E32726BC46E5}" sibTransId="{9A561870-EDCC-4C46-B6A0-418A41BED6D8}"/>
    <dgm:cxn modelId="{11068EF0-1C50-4C91-AC92-BD0FFADF4D4F}" type="presOf" srcId="{72093318-2A47-4772-8709-1D0DA2AEA4B6}" destId="{19BBF9C4-45F4-4EBD-A3AF-F72E89E465F4}" srcOrd="0" destOrd="0" presId="urn:microsoft.com/office/officeart/2005/8/layout/default"/>
    <dgm:cxn modelId="{8FCEAB52-469D-4181-BD30-8183B65FA27F}" srcId="{72093318-2A47-4772-8709-1D0DA2AEA4B6}" destId="{A5102712-4DD2-4BB5-A15A-4DE329D73C83}" srcOrd="0" destOrd="0" parTransId="{D2113A5A-D15B-44D9-89DC-83166A707ADA}" sibTransId="{C5F31F42-2323-45BB-B9F4-2F0A9CB2A07A}"/>
    <dgm:cxn modelId="{E4302869-A1A5-409C-9BE8-24C6E75EAB3B}" srcId="{72093318-2A47-4772-8709-1D0DA2AEA4B6}" destId="{3A7EE854-8F51-4456-8AC7-D7F284ABF406}" srcOrd="1" destOrd="0" parTransId="{10B0AF2D-F727-4EA8-8F8A-3BF7EE716DAC}" sibTransId="{424EA1BA-B8FA-42D5-933A-74CDD6206FE1}"/>
    <dgm:cxn modelId="{88C8A430-2D31-40C3-BD6A-903B2429D2A2}" type="presOf" srcId="{467F4D24-7F44-4A92-86BB-388FFFE8D585}" destId="{EBC51012-C138-41D0-8BB8-BD04F3E28D8F}" srcOrd="0" destOrd="0" presId="urn:microsoft.com/office/officeart/2005/8/layout/default"/>
    <dgm:cxn modelId="{BC512960-85B8-492A-B920-CE723BBB5C3F}" srcId="{72093318-2A47-4772-8709-1D0DA2AEA4B6}" destId="{467F4D24-7F44-4A92-86BB-388FFFE8D585}" srcOrd="4" destOrd="0" parTransId="{40881153-F373-4E48-93D5-2BB77E75CA05}" sibTransId="{3C2D1E0E-F4A3-4F3D-B134-E5DC90C35063}"/>
    <dgm:cxn modelId="{776D59AE-2168-4487-A40D-0433FD9B7A65}" type="presOf" srcId="{A5102712-4DD2-4BB5-A15A-4DE329D73C83}" destId="{138B89BF-EC65-4BFD-91D1-F6EE1FA0EE0D}" srcOrd="0" destOrd="0" presId="urn:microsoft.com/office/officeart/2005/8/layout/default"/>
    <dgm:cxn modelId="{BA82B276-658E-4D88-B543-A79BEA26C16B}" srcId="{72093318-2A47-4772-8709-1D0DA2AEA4B6}" destId="{587B62FD-C67C-4ED4-A48A-E9D1822022B7}" srcOrd="2" destOrd="0" parTransId="{2AEC3A97-72E0-4650-A534-BE0A89E74267}" sibTransId="{BF5E1BAB-A06A-4DDE-864F-53031EC9ADC3}"/>
    <dgm:cxn modelId="{B14832C3-414E-4186-8F53-D67B8957DF14}" type="presOf" srcId="{587B62FD-C67C-4ED4-A48A-E9D1822022B7}" destId="{25B3AC76-2E4B-43BC-A059-C1FE8A825A16}" srcOrd="0" destOrd="0" presId="urn:microsoft.com/office/officeart/2005/8/layout/default"/>
    <dgm:cxn modelId="{376DAD67-B24E-4A6D-A472-84B92979704D}" type="presParOf" srcId="{19BBF9C4-45F4-4EBD-A3AF-F72E89E465F4}" destId="{138B89BF-EC65-4BFD-91D1-F6EE1FA0EE0D}" srcOrd="0" destOrd="0" presId="urn:microsoft.com/office/officeart/2005/8/layout/default"/>
    <dgm:cxn modelId="{C23EDBBB-E38A-4008-8769-4BE98E01A46C}" type="presParOf" srcId="{19BBF9C4-45F4-4EBD-A3AF-F72E89E465F4}" destId="{8BE50878-32A3-4FAE-B1F5-9191460C97B3}" srcOrd="1" destOrd="0" presId="urn:microsoft.com/office/officeart/2005/8/layout/default"/>
    <dgm:cxn modelId="{F2949DA1-8F51-4399-9E2D-F05AFC157130}" type="presParOf" srcId="{19BBF9C4-45F4-4EBD-A3AF-F72E89E465F4}" destId="{3A828FD4-E847-4125-8AD3-529F365A5851}" srcOrd="2" destOrd="0" presId="urn:microsoft.com/office/officeart/2005/8/layout/default"/>
    <dgm:cxn modelId="{960371D9-2692-4B68-AA03-DD424D2FD6E4}" type="presParOf" srcId="{19BBF9C4-45F4-4EBD-A3AF-F72E89E465F4}" destId="{CF4ADF47-8C6F-4259-B088-8B65ED413041}" srcOrd="3" destOrd="0" presId="urn:microsoft.com/office/officeart/2005/8/layout/default"/>
    <dgm:cxn modelId="{F5F6BFA2-0792-4611-9D10-DE9991FBF5B3}" type="presParOf" srcId="{19BBF9C4-45F4-4EBD-A3AF-F72E89E465F4}" destId="{25B3AC76-2E4B-43BC-A059-C1FE8A825A16}" srcOrd="4" destOrd="0" presId="urn:microsoft.com/office/officeart/2005/8/layout/default"/>
    <dgm:cxn modelId="{57BF4777-5EF7-469B-997B-C909C73956B6}" type="presParOf" srcId="{19BBF9C4-45F4-4EBD-A3AF-F72E89E465F4}" destId="{7B7F62B5-B80E-4705-8800-57522DA899E2}" srcOrd="5" destOrd="0" presId="urn:microsoft.com/office/officeart/2005/8/layout/default"/>
    <dgm:cxn modelId="{A74B4C08-6A11-4DB2-81C1-D43A66BB0C6D}" type="presParOf" srcId="{19BBF9C4-45F4-4EBD-A3AF-F72E89E465F4}" destId="{88542D44-1343-4620-B793-5C3D2BFE7B23}" srcOrd="6" destOrd="0" presId="urn:microsoft.com/office/officeart/2005/8/layout/default"/>
    <dgm:cxn modelId="{6A9397DA-F11A-433A-A842-39486E1784E8}" type="presParOf" srcId="{19BBF9C4-45F4-4EBD-A3AF-F72E89E465F4}" destId="{BB7EDCD0-767B-4B65-B66D-2EA3B0830E18}" srcOrd="7" destOrd="0" presId="urn:microsoft.com/office/officeart/2005/8/layout/default"/>
    <dgm:cxn modelId="{55BA8478-5493-4E69-B010-180395854DD7}" type="presParOf" srcId="{19BBF9C4-45F4-4EBD-A3AF-F72E89E465F4}" destId="{EBC51012-C138-41D0-8BB8-BD04F3E28D8F}" srcOrd="8" destOrd="0" presId="urn:microsoft.com/office/officeart/2005/8/layout/default"/>
    <dgm:cxn modelId="{BC3B315C-AAA7-4F98-8A73-32580A1CC066}" type="presParOf" srcId="{19BBF9C4-45F4-4EBD-A3AF-F72E89E465F4}" destId="{3627B058-3A00-4D40-8647-57A6AFBE93D5}" srcOrd="9" destOrd="0" presId="urn:microsoft.com/office/officeart/2005/8/layout/default"/>
    <dgm:cxn modelId="{C595A221-E7E3-401E-84E5-DD06712705D7}" type="presParOf" srcId="{19BBF9C4-45F4-4EBD-A3AF-F72E89E465F4}" destId="{793CF99E-9E01-4D36-A8D8-24D099F148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093318-2A47-4772-8709-1D0DA2AEA4B6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A5102712-4DD2-4BB5-A15A-4DE329D73C83}">
      <dgm:prSet phldrT="[Текст]"/>
      <dgm:spPr/>
      <dgm:t>
        <a:bodyPr/>
        <a:lstStyle/>
        <a:p>
          <a:r>
            <a:rPr lang="en-US" dirty="0" smtClean="0"/>
            <a:t>2 * 5 </a:t>
          </a:r>
          <a:endParaRPr lang="ru-RU" dirty="0"/>
        </a:p>
      </dgm:t>
    </dgm:pt>
    <dgm:pt modelId="{D2113A5A-D15B-44D9-89DC-83166A707ADA}" type="parTrans" cxnId="{8FCEAB52-469D-4181-BD30-8183B65FA27F}">
      <dgm:prSet/>
      <dgm:spPr/>
      <dgm:t>
        <a:bodyPr/>
        <a:lstStyle/>
        <a:p>
          <a:endParaRPr lang="ru-RU"/>
        </a:p>
      </dgm:t>
    </dgm:pt>
    <dgm:pt modelId="{C5F31F42-2323-45BB-B9F4-2F0A9CB2A07A}" type="sibTrans" cxnId="{8FCEAB52-469D-4181-BD30-8183B65FA27F}">
      <dgm:prSet/>
      <dgm:spPr/>
      <dgm:t>
        <a:bodyPr/>
        <a:lstStyle/>
        <a:p>
          <a:endParaRPr lang="ru-RU"/>
        </a:p>
      </dgm:t>
    </dgm:pt>
    <dgm:pt modelId="{3A7EE854-8F51-4456-8AC7-D7F284ABF406}">
      <dgm:prSet phldrT="[Текст]"/>
      <dgm:spPr/>
      <dgm:t>
        <a:bodyPr/>
        <a:lstStyle/>
        <a:p>
          <a:r>
            <a:rPr lang="en-US" dirty="0" smtClean="0"/>
            <a:t>9 * 1 </a:t>
          </a:r>
          <a:endParaRPr lang="ru-RU" dirty="0"/>
        </a:p>
      </dgm:t>
    </dgm:pt>
    <dgm:pt modelId="{10B0AF2D-F727-4EA8-8F8A-3BF7EE716DAC}" type="parTrans" cxnId="{E4302869-A1A5-409C-9BE8-24C6E75EAB3B}">
      <dgm:prSet/>
      <dgm:spPr/>
      <dgm:t>
        <a:bodyPr/>
        <a:lstStyle/>
        <a:p>
          <a:endParaRPr lang="ru-RU"/>
        </a:p>
      </dgm:t>
    </dgm:pt>
    <dgm:pt modelId="{424EA1BA-B8FA-42D5-933A-74CDD6206FE1}" type="sibTrans" cxnId="{E4302869-A1A5-409C-9BE8-24C6E75EAB3B}">
      <dgm:prSet/>
      <dgm:spPr/>
      <dgm:t>
        <a:bodyPr/>
        <a:lstStyle/>
        <a:p>
          <a:endParaRPr lang="ru-RU"/>
        </a:p>
      </dgm:t>
    </dgm:pt>
    <dgm:pt modelId="{587B62FD-C67C-4ED4-A48A-E9D1822022B7}">
      <dgm:prSet phldrT="[Текст]"/>
      <dgm:spPr/>
      <dgm:t>
        <a:bodyPr/>
        <a:lstStyle/>
        <a:p>
          <a:r>
            <a:rPr lang="en-US" dirty="0" smtClean="0"/>
            <a:t>7 * 2</a:t>
          </a:r>
          <a:endParaRPr lang="ru-RU" dirty="0"/>
        </a:p>
      </dgm:t>
    </dgm:pt>
    <dgm:pt modelId="{2AEC3A97-72E0-4650-A534-BE0A89E74267}" type="parTrans" cxnId="{BA82B276-658E-4D88-B543-A79BEA26C16B}">
      <dgm:prSet/>
      <dgm:spPr/>
      <dgm:t>
        <a:bodyPr/>
        <a:lstStyle/>
        <a:p>
          <a:endParaRPr lang="ru-RU"/>
        </a:p>
      </dgm:t>
    </dgm:pt>
    <dgm:pt modelId="{BF5E1BAB-A06A-4DDE-864F-53031EC9ADC3}" type="sibTrans" cxnId="{BA82B276-658E-4D88-B543-A79BEA26C16B}">
      <dgm:prSet/>
      <dgm:spPr/>
      <dgm:t>
        <a:bodyPr/>
        <a:lstStyle/>
        <a:p>
          <a:endParaRPr lang="ru-RU"/>
        </a:p>
      </dgm:t>
    </dgm:pt>
    <dgm:pt modelId="{700ACBB8-1D2A-4853-8952-D4F638FA1EE1}">
      <dgm:prSet phldrT="[Текст]"/>
      <dgm:spPr/>
      <dgm:t>
        <a:bodyPr/>
        <a:lstStyle/>
        <a:p>
          <a:r>
            <a:rPr lang="en-US" dirty="0" smtClean="0"/>
            <a:t>7 * 8 </a:t>
          </a:r>
          <a:endParaRPr lang="ru-RU" dirty="0"/>
        </a:p>
      </dgm:t>
    </dgm:pt>
    <dgm:pt modelId="{674502FA-A3FA-4975-9408-E32726BC46E5}" type="parTrans" cxnId="{80769A10-E0D5-47C4-8824-112C09F68C5E}">
      <dgm:prSet/>
      <dgm:spPr/>
      <dgm:t>
        <a:bodyPr/>
        <a:lstStyle/>
        <a:p>
          <a:endParaRPr lang="ru-RU"/>
        </a:p>
      </dgm:t>
    </dgm:pt>
    <dgm:pt modelId="{9A561870-EDCC-4C46-B6A0-418A41BED6D8}" type="sibTrans" cxnId="{80769A10-E0D5-47C4-8824-112C09F68C5E}">
      <dgm:prSet/>
      <dgm:spPr/>
      <dgm:t>
        <a:bodyPr/>
        <a:lstStyle/>
        <a:p>
          <a:endParaRPr lang="ru-RU"/>
        </a:p>
      </dgm:t>
    </dgm:pt>
    <dgm:pt modelId="{467F4D24-7F44-4A92-86BB-388FFFE8D585}">
      <dgm:prSet phldrT="[Текст]"/>
      <dgm:spPr/>
      <dgm:t>
        <a:bodyPr/>
        <a:lstStyle/>
        <a:p>
          <a:r>
            <a:rPr lang="en-US" dirty="0" smtClean="0"/>
            <a:t>9 * 5 </a:t>
          </a:r>
          <a:endParaRPr lang="ru-RU" dirty="0"/>
        </a:p>
      </dgm:t>
    </dgm:pt>
    <dgm:pt modelId="{40881153-F373-4E48-93D5-2BB77E75CA05}" type="parTrans" cxnId="{BC512960-85B8-492A-B920-CE723BBB5C3F}">
      <dgm:prSet/>
      <dgm:spPr/>
      <dgm:t>
        <a:bodyPr/>
        <a:lstStyle/>
        <a:p>
          <a:endParaRPr lang="ru-RU"/>
        </a:p>
      </dgm:t>
    </dgm:pt>
    <dgm:pt modelId="{3C2D1E0E-F4A3-4F3D-B134-E5DC90C35063}" type="sibTrans" cxnId="{BC512960-85B8-492A-B920-CE723BBB5C3F}">
      <dgm:prSet/>
      <dgm:spPr/>
      <dgm:t>
        <a:bodyPr/>
        <a:lstStyle/>
        <a:p>
          <a:endParaRPr lang="ru-RU"/>
        </a:p>
      </dgm:t>
    </dgm:pt>
    <dgm:pt modelId="{EDD39863-FCC6-4C19-9867-F71C7226135F}">
      <dgm:prSet phldrT="[Текст]"/>
      <dgm:spPr/>
      <dgm:t>
        <a:bodyPr/>
        <a:lstStyle/>
        <a:p>
          <a:r>
            <a:rPr lang="en-US" dirty="0" smtClean="0"/>
            <a:t>6 * 8 </a:t>
          </a:r>
          <a:endParaRPr lang="ru-RU" dirty="0"/>
        </a:p>
      </dgm:t>
    </dgm:pt>
    <dgm:pt modelId="{7CF2F781-F807-444E-A433-9A1685B20B39}" type="parTrans" cxnId="{017BC407-A680-47FC-BD6E-F841D51E47AA}">
      <dgm:prSet/>
      <dgm:spPr/>
      <dgm:t>
        <a:bodyPr/>
        <a:lstStyle/>
        <a:p>
          <a:endParaRPr lang="ru-RU"/>
        </a:p>
      </dgm:t>
    </dgm:pt>
    <dgm:pt modelId="{4306981E-3B24-4962-902D-181C66E07CF4}" type="sibTrans" cxnId="{017BC407-A680-47FC-BD6E-F841D51E47AA}">
      <dgm:prSet/>
      <dgm:spPr/>
      <dgm:t>
        <a:bodyPr/>
        <a:lstStyle/>
        <a:p>
          <a:endParaRPr lang="ru-RU"/>
        </a:p>
      </dgm:t>
    </dgm:pt>
    <dgm:pt modelId="{19BBF9C4-45F4-4EBD-A3AF-F72E89E465F4}" type="pres">
      <dgm:prSet presAssocID="{72093318-2A47-4772-8709-1D0DA2AEA4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8B89BF-EC65-4BFD-91D1-F6EE1FA0EE0D}" type="pres">
      <dgm:prSet presAssocID="{A5102712-4DD2-4BB5-A15A-4DE329D73C8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E50878-32A3-4FAE-B1F5-9191460C97B3}" type="pres">
      <dgm:prSet presAssocID="{C5F31F42-2323-45BB-B9F4-2F0A9CB2A07A}" presName="sibTrans" presStyleCnt="0"/>
      <dgm:spPr/>
    </dgm:pt>
    <dgm:pt modelId="{3A828FD4-E847-4125-8AD3-529F365A5851}" type="pres">
      <dgm:prSet presAssocID="{3A7EE854-8F51-4456-8AC7-D7F284ABF40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4ADF47-8C6F-4259-B088-8B65ED413041}" type="pres">
      <dgm:prSet presAssocID="{424EA1BA-B8FA-42D5-933A-74CDD6206FE1}" presName="sibTrans" presStyleCnt="0"/>
      <dgm:spPr/>
    </dgm:pt>
    <dgm:pt modelId="{25B3AC76-2E4B-43BC-A059-C1FE8A825A16}" type="pres">
      <dgm:prSet presAssocID="{587B62FD-C67C-4ED4-A48A-E9D1822022B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7F62B5-B80E-4705-8800-57522DA899E2}" type="pres">
      <dgm:prSet presAssocID="{BF5E1BAB-A06A-4DDE-864F-53031EC9ADC3}" presName="sibTrans" presStyleCnt="0"/>
      <dgm:spPr/>
    </dgm:pt>
    <dgm:pt modelId="{88542D44-1343-4620-B793-5C3D2BFE7B23}" type="pres">
      <dgm:prSet presAssocID="{700ACBB8-1D2A-4853-8952-D4F638FA1EE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7EDCD0-767B-4B65-B66D-2EA3B0830E18}" type="pres">
      <dgm:prSet presAssocID="{9A561870-EDCC-4C46-B6A0-418A41BED6D8}" presName="sibTrans" presStyleCnt="0"/>
      <dgm:spPr/>
    </dgm:pt>
    <dgm:pt modelId="{EBC51012-C138-41D0-8BB8-BD04F3E28D8F}" type="pres">
      <dgm:prSet presAssocID="{467F4D24-7F44-4A92-86BB-388FFFE8D58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27B058-3A00-4D40-8647-57A6AFBE93D5}" type="pres">
      <dgm:prSet presAssocID="{3C2D1E0E-F4A3-4F3D-B134-E5DC90C35063}" presName="sibTrans" presStyleCnt="0"/>
      <dgm:spPr/>
    </dgm:pt>
    <dgm:pt modelId="{793CF99E-9E01-4D36-A8D8-24D099F148FC}" type="pres">
      <dgm:prSet presAssocID="{EDD39863-FCC6-4C19-9867-F71C7226135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17BC407-A680-47FC-BD6E-F841D51E47AA}" srcId="{72093318-2A47-4772-8709-1D0DA2AEA4B6}" destId="{EDD39863-FCC6-4C19-9867-F71C7226135F}" srcOrd="5" destOrd="0" parTransId="{7CF2F781-F807-444E-A433-9A1685B20B39}" sibTransId="{4306981E-3B24-4962-902D-181C66E07CF4}"/>
    <dgm:cxn modelId="{6A7DE4FF-FCA9-4837-9134-AF9BDD6DAFFA}" type="presOf" srcId="{3A7EE854-8F51-4456-8AC7-D7F284ABF406}" destId="{3A828FD4-E847-4125-8AD3-529F365A5851}" srcOrd="0" destOrd="0" presId="urn:microsoft.com/office/officeart/2005/8/layout/default"/>
    <dgm:cxn modelId="{12862CB4-5F52-48C7-AF1C-369BDDAFB709}" type="presOf" srcId="{EDD39863-FCC6-4C19-9867-F71C7226135F}" destId="{793CF99E-9E01-4D36-A8D8-24D099F148FC}" srcOrd="0" destOrd="0" presId="urn:microsoft.com/office/officeart/2005/8/layout/default"/>
    <dgm:cxn modelId="{1F6F47D3-CB7F-4C35-B588-B43012ABF259}" type="presOf" srcId="{700ACBB8-1D2A-4853-8952-D4F638FA1EE1}" destId="{88542D44-1343-4620-B793-5C3D2BFE7B23}" srcOrd="0" destOrd="0" presId="urn:microsoft.com/office/officeart/2005/8/layout/default"/>
    <dgm:cxn modelId="{7EAAD05E-953E-4C2A-B9E1-AE3AB765B8A9}" type="presOf" srcId="{A5102712-4DD2-4BB5-A15A-4DE329D73C83}" destId="{138B89BF-EC65-4BFD-91D1-F6EE1FA0EE0D}" srcOrd="0" destOrd="0" presId="urn:microsoft.com/office/officeart/2005/8/layout/default"/>
    <dgm:cxn modelId="{BA82B276-658E-4D88-B543-A79BEA26C16B}" srcId="{72093318-2A47-4772-8709-1D0DA2AEA4B6}" destId="{587B62FD-C67C-4ED4-A48A-E9D1822022B7}" srcOrd="2" destOrd="0" parTransId="{2AEC3A97-72E0-4650-A534-BE0A89E74267}" sibTransId="{BF5E1BAB-A06A-4DDE-864F-53031EC9ADC3}"/>
    <dgm:cxn modelId="{D02427CE-2EF5-49C3-81B0-789759F1E7E3}" type="presOf" srcId="{467F4D24-7F44-4A92-86BB-388FFFE8D585}" destId="{EBC51012-C138-41D0-8BB8-BD04F3E28D8F}" srcOrd="0" destOrd="0" presId="urn:microsoft.com/office/officeart/2005/8/layout/default"/>
    <dgm:cxn modelId="{037A116E-6908-4DF1-8DA6-A25A5E66CC40}" type="presOf" srcId="{72093318-2A47-4772-8709-1D0DA2AEA4B6}" destId="{19BBF9C4-45F4-4EBD-A3AF-F72E89E465F4}" srcOrd="0" destOrd="0" presId="urn:microsoft.com/office/officeart/2005/8/layout/default"/>
    <dgm:cxn modelId="{8FCEAB52-469D-4181-BD30-8183B65FA27F}" srcId="{72093318-2A47-4772-8709-1D0DA2AEA4B6}" destId="{A5102712-4DD2-4BB5-A15A-4DE329D73C83}" srcOrd="0" destOrd="0" parTransId="{D2113A5A-D15B-44D9-89DC-83166A707ADA}" sibTransId="{C5F31F42-2323-45BB-B9F4-2F0A9CB2A07A}"/>
    <dgm:cxn modelId="{E4302869-A1A5-409C-9BE8-24C6E75EAB3B}" srcId="{72093318-2A47-4772-8709-1D0DA2AEA4B6}" destId="{3A7EE854-8F51-4456-8AC7-D7F284ABF406}" srcOrd="1" destOrd="0" parTransId="{10B0AF2D-F727-4EA8-8F8A-3BF7EE716DAC}" sibTransId="{424EA1BA-B8FA-42D5-933A-74CDD6206FE1}"/>
    <dgm:cxn modelId="{BC512960-85B8-492A-B920-CE723BBB5C3F}" srcId="{72093318-2A47-4772-8709-1D0DA2AEA4B6}" destId="{467F4D24-7F44-4A92-86BB-388FFFE8D585}" srcOrd="4" destOrd="0" parTransId="{40881153-F373-4E48-93D5-2BB77E75CA05}" sibTransId="{3C2D1E0E-F4A3-4F3D-B134-E5DC90C35063}"/>
    <dgm:cxn modelId="{F4259FEC-46E3-4A2B-8B17-F7B45B245AD7}" type="presOf" srcId="{587B62FD-C67C-4ED4-A48A-E9D1822022B7}" destId="{25B3AC76-2E4B-43BC-A059-C1FE8A825A16}" srcOrd="0" destOrd="0" presId="urn:microsoft.com/office/officeart/2005/8/layout/default"/>
    <dgm:cxn modelId="{80769A10-E0D5-47C4-8824-112C09F68C5E}" srcId="{72093318-2A47-4772-8709-1D0DA2AEA4B6}" destId="{700ACBB8-1D2A-4853-8952-D4F638FA1EE1}" srcOrd="3" destOrd="0" parTransId="{674502FA-A3FA-4975-9408-E32726BC46E5}" sibTransId="{9A561870-EDCC-4C46-B6A0-418A41BED6D8}"/>
    <dgm:cxn modelId="{E99D4973-4A87-4BC8-B282-7159E435AC17}" type="presParOf" srcId="{19BBF9C4-45F4-4EBD-A3AF-F72E89E465F4}" destId="{138B89BF-EC65-4BFD-91D1-F6EE1FA0EE0D}" srcOrd="0" destOrd="0" presId="urn:microsoft.com/office/officeart/2005/8/layout/default"/>
    <dgm:cxn modelId="{0165ECE6-6B61-40AC-99D1-97D78EDA78DB}" type="presParOf" srcId="{19BBF9C4-45F4-4EBD-A3AF-F72E89E465F4}" destId="{8BE50878-32A3-4FAE-B1F5-9191460C97B3}" srcOrd="1" destOrd="0" presId="urn:microsoft.com/office/officeart/2005/8/layout/default"/>
    <dgm:cxn modelId="{909CC70A-134E-4B19-9354-210D568E62DB}" type="presParOf" srcId="{19BBF9C4-45F4-4EBD-A3AF-F72E89E465F4}" destId="{3A828FD4-E847-4125-8AD3-529F365A5851}" srcOrd="2" destOrd="0" presId="urn:microsoft.com/office/officeart/2005/8/layout/default"/>
    <dgm:cxn modelId="{52D9E1A7-F29A-43E5-B3A4-169F690EFB42}" type="presParOf" srcId="{19BBF9C4-45F4-4EBD-A3AF-F72E89E465F4}" destId="{CF4ADF47-8C6F-4259-B088-8B65ED413041}" srcOrd="3" destOrd="0" presId="urn:microsoft.com/office/officeart/2005/8/layout/default"/>
    <dgm:cxn modelId="{C1830373-1846-4508-A254-9049DEB97524}" type="presParOf" srcId="{19BBF9C4-45F4-4EBD-A3AF-F72E89E465F4}" destId="{25B3AC76-2E4B-43BC-A059-C1FE8A825A16}" srcOrd="4" destOrd="0" presId="urn:microsoft.com/office/officeart/2005/8/layout/default"/>
    <dgm:cxn modelId="{7CF408F3-1CCA-4D23-86E1-3080B1FF11E0}" type="presParOf" srcId="{19BBF9C4-45F4-4EBD-A3AF-F72E89E465F4}" destId="{7B7F62B5-B80E-4705-8800-57522DA899E2}" srcOrd="5" destOrd="0" presId="urn:microsoft.com/office/officeart/2005/8/layout/default"/>
    <dgm:cxn modelId="{5668C01A-151E-469A-A6EA-8CB30AA4DA99}" type="presParOf" srcId="{19BBF9C4-45F4-4EBD-A3AF-F72E89E465F4}" destId="{88542D44-1343-4620-B793-5C3D2BFE7B23}" srcOrd="6" destOrd="0" presId="urn:microsoft.com/office/officeart/2005/8/layout/default"/>
    <dgm:cxn modelId="{B140DB75-7A88-45C4-B3CE-5C2410ADD8F4}" type="presParOf" srcId="{19BBF9C4-45F4-4EBD-A3AF-F72E89E465F4}" destId="{BB7EDCD0-767B-4B65-B66D-2EA3B0830E18}" srcOrd="7" destOrd="0" presId="urn:microsoft.com/office/officeart/2005/8/layout/default"/>
    <dgm:cxn modelId="{C493791A-5EF2-442E-836A-97F85A1ADD6E}" type="presParOf" srcId="{19BBF9C4-45F4-4EBD-A3AF-F72E89E465F4}" destId="{EBC51012-C138-41D0-8BB8-BD04F3E28D8F}" srcOrd="8" destOrd="0" presId="urn:microsoft.com/office/officeart/2005/8/layout/default"/>
    <dgm:cxn modelId="{598D97FA-CA54-4554-9FA5-641DDF8696F8}" type="presParOf" srcId="{19BBF9C4-45F4-4EBD-A3AF-F72E89E465F4}" destId="{3627B058-3A00-4D40-8647-57A6AFBE93D5}" srcOrd="9" destOrd="0" presId="urn:microsoft.com/office/officeart/2005/8/layout/default"/>
    <dgm:cxn modelId="{82F0366F-1988-4F8A-BA2B-EC2D902DA617}" type="presParOf" srcId="{19BBF9C4-45F4-4EBD-A3AF-F72E89E465F4}" destId="{793CF99E-9E01-4D36-A8D8-24D099F148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606665-737B-43BC-8867-F1C9030E5DC9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4538897-7D5C-4676-A90E-D8378F079AD7}">
      <dgm:prSet phldrT="[Текст]"/>
      <dgm:spPr/>
      <dgm:t>
        <a:bodyPr/>
        <a:lstStyle/>
        <a:p>
          <a:r>
            <a:rPr lang="ru-RU" smtClean="0"/>
            <a:t>Яке число стоїть за числом 7? </a:t>
          </a:r>
          <a:endParaRPr lang="ru-RU"/>
        </a:p>
      </dgm:t>
    </dgm:pt>
    <dgm:pt modelId="{F375C969-FDF2-489D-8AA1-2AC827B447B1}" type="parTrans" cxnId="{7FF50FBE-1BDE-4758-BFE1-7BD7B73F3E86}">
      <dgm:prSet/>
      <dgm:spPr/>
      <dgm:t>
        <a:bodyPr/>
        <a:lstStyle/>
        <a:p>
          <a:endParaRPr lang="ru-RU"/>
        </a:p>
      </dgm:t>
    </dgm:pt>
    <dgm:pt modelId="{B3907184-4795-4359-9846-7349E4B59BE3}" type="sibTrans" cxnId="{7FF50FBE-1BDE-4758-BFE1-7BD7B73F3E86}">
      <dgm:prSet/>
      <dgm:spPr/>
      <dgm:t>
        <a:bodyPr/>
        <a:lstStyle/>
        <a:p>
          <a:endParaRPr lang="ru-RU"/>
        </a:p>
      </dgm:t>
    </dgm:pt>
    <dgm:pt modelId="{BACE0261-CF20-40BE-A701-254F8E0DD3E2}">
      <dgm:prSet/>
      <dgm:spPr/>
      <dgm:t>
        <a:bodyPr/>
        <a:lstStyle/>
        <a:p>
          <a:r>
            <a:rPr lang="ru-RU" smtClean="0"/>
            <a:t>Більше воно чи менше 7? </a:t>
          </a:r>
          <a:endParaRPr lang="ru-RU" dirty="0"/>
        </a:p>
      </dgm:t>
    </dgm:pt>
    <dgm:pt modelId="{2B9B981B-B362-40E5-A3E2-AC01A7AFE551}" type="parTrans" cxnId="{B68CFC63-F415-4E45-AB51-6DAFA723878D}">
      <dgm:prSet/>
      <dgm:spPr/>
      <dgm:t>
        <a:bodyPr/>
        <a:lstStyle/>
        <a:p>
          <a:endParaRPr lang="ru-RU"/>
        </a:p>
      </dgm:t>
    </dgm:pt>
    <dgm:pt modelId="{F15280A8-A6ED-4929-83BE-5C2EE571663F}" type="sibTrans" cxnId="{B68CFC63-F415-4E45-AB51-6DAFA723878D}">
      <dgm:prSet/>
      <dgm:spPr/>
      <dgm:t>
        <a:bodyPr/>
        <a:lstStyle/>
        <a:p>
          <a:endParaRPr lang="ru-RU"/>
        </a:p>
      </dgm:t>
    </dgm:pt>
    <dgm:pt modelId="{542C0A77-DCF5-4B75-83B8-6E21D973386E}">
      <dgm:prSet/>
      <dgm:spPr/>
      <dgm:t>
        <a:bodyPr/>
        <a:lstStyle/>
        <a:p>
          <a:r>
            <a:rPr lang="ru-RU" dirty="0" err="1" smtClean="0"/>
            <a:t>Назвіть</a:t>
          </a:r>
          <a:r>
            <a:rPr lang="ru-RU" dirty="0" smtClean="0"/>
            <a:t> </a:t>
          </a:r>
          <a:r>
            <a:rPr lang="ru-RU" dirty="0" err="1" smtClean="0"/>
            <a:t>усі</a:t>
          </a:r>
          <a:r>
            <a:rPr lang="ru-RU" dirty="0" smtClean="0"/>
            <a:t> числа </a:t>
          </a:r>
          <a:r>
            <a:rPr lang="ru-RU" dirty="0" err="1" smtClean="0"/>
            <a:t>менше</a:t>
          </a:r>
          <a:r>
            <a:rPr lang="ru-RU" dirty="0" smtClean="0"/>
            <a:t> 7. </a:t>
          </a:r>
          <a:endParaRPr lang="ru-RU" dirty="0"/>
        </a:p>
      </dgm:t>
    </dgm:pt>
    <dgm:pt modelId="{6AD8E234-C357-4DB8-843A-41B1CE8A09BC}" type="parTrans" cxnId="{B8BF748F-9161-46B2-B655-929FBA6AA88F}">
      <dgm:prSet/>
      <dgm:spPr/>
      <dgm:t>
        <a:bodyPr/>
        <a:lstStyle/>
        <a:p>
          <a:endParaRPr lang="ru-RU"/>
        </a:p>
      </dgm:t>
    </dgm:pt>
    <dgm:pt modelId="{7F8CD8C8-0DAF-4B3D-8197-1B7BB779BE9F}" type="sibTrans" cxnId="{B8BF748F-9161-46B2-B655-929FBA6AA88F}">
      <dgm:prSet/>
      <dgm:spPr/>
      <dgm:t>
        <a:bodyPr/>
        <a:lstStyle/>
        <a:p>
          <a:endParaRPr lang="ru-RU"/>
        </a:p>
      </dgm:t>
    </dgm:pt>
    <dgm:pt modelId="{7957DE22-677E-48B0-87B5-1223DC173231}">
      <dgm:prSet/>
      <dgm:spPr/>
      <dgm:t>
        <a:bodyPr/>
        <a:lstStyle/>
        <a:p>
          <a:r>
            <a:rPr lang="ru-RU" smtClean="0"/>
            <a:t>Покажіть число 6. </a:t>
          </a:r>
          <a:endParaRPr lang="ru-RU" dirty="0"/>
        </a:p>
      </dgm:t>
    </dgm:pt>
    <dgm:pt modelId="{82AEED4F-8D9D-44CD-B321-F532FDF3098E}" type="parTrans" cxnId="{3473F132-E320-445E-8160-5B5DF0AD25F4}">
      <dgm:prSet/>
      <dgm:spPr/>
      <dgm:t>
        <a:bodyPr/>
        <a:lstStyle/>
        <a:p>
          <a:endParaRPr lang="ru-RU"/>
        </a:p>
      </dgm:t>
    </dgm:pt>
    <dgm:pt modelId="{790AD9C6-342F-4F3D-8963-1B485136D138}" type="sibTrans" cxnId="{3473F132-E320-445E-8160-5B5DF0AD25F4}">
      <dgm:prSet/>
      <dgm:spPr/>
      <dgm:t>
        <a:bodyPr/>
        <a:lstStyle/>
        <a:p>
          <a:endParaRPr lang="ru-RU"/>
        </a:p>
      </dgm:t>
    </dgm:pt>
    <dgm:pt modelId="{3508C26C-F138-4FFB-B464-4A6D3CC3173C}">
      <dgm:prSet/>
      <dgm:spPr/>
      <dgm:t>
        <a:bodyPr/>
        <a:lstStyle/>
        <a:p>
          <a:r>
            <a:rPr lang="ru-RU" smtClean="0"/>
            <a:t>За яким числом воно стоїть? </a:t>
          </a:r>
          <a:endParaRPr lang="ru-RU" dirty="0"/>
        </a:p>
      </dgm:t>
    </dgm:pt>
    <dgm:pt modelId="{5BB0B28F-B8B8-462C-B3F4-016357F026C1}" type="parTrans" cxnId="{021CC0FA-AFEF-4E7D-8644-694004E699B0}">
      <dgm:prSet/>
      <dgm:spPr/>
      <dgm:t>
        <a:bodyPr/>
        <a:lstStyle/>
        <a:p>
          <a:endParaRPr lang="ru-RU"/>
        </a:p>
      </dgm:t>
    </dgm:pt>
    <dgm:pt modelId="{42332EBE-AF94-4853-8158-1F550A848892}" type="sibTrans" cxnId="{021CC0FA-AFEF-4E7D-8644-694004E699B0}">
      <dgm:prSet/>
      <dgm:spPr/>
      <dgm:t>
        <a:bodyPr/>
        <a:lstStyle/>
        <a:p>
          <a:endParaRPr lang="ru-RU"/>
        </a:p>
      </dgm:t>
    </dgm:pt>
    <dgm:pt modelId="{ECD017C0-95DA-4275-9838-1DF25E11D0B7}">
      <dgm:prSet/>
      <dgm:spPr/>
      <dgm:t>
        <a:bodyPr/>
        <a:lstStyle/>
        <a:p>
          <a:r>
            <a:rPr lang="ru-RU" smtClean="0"/>
            <a:t>Як утворити число 6, додаючи 1? </a:t>
          </a:r>
          <a:endParaRPr lang="ru-RU" dirty="0"/>
        </a:p>
      </dgm:t>
    </dgm:pt>
    <dgm:pt modelId="{6A5FC6AD-CC2A-4A85-9CA1-B3392AA4F60C}" type="parTrans" cxnId="{EECF2CF0-87E9-48EB-868C-9DD1FA326588}">
      <dgm:prSet/>
      <dgm:spPr/>
      <dgm:t>
        <a:bodyPr/>
        <a:lstStyle/>
        <a:p>
          <a:endParaRPr lang="ru-RU"/>
        </a:p>
      </dgm:t>
    </dgm:pt>
    <dgm:pt modelId="{62D08885-3ACD-466E-9CBB-1278173CFB83}" type="sibTrans" cxnId="{EECF2CF0-87E9-48EB-868C-9DD1FA326588}">
      <dgm:prSet/>
      <dgm:spPr/>
      <dgm:t>
        <a:bodyPr/>
        <a:lstStyle/>
        <a:p>
          <a:endParaRPr lang="ru-RU"/>
        </a:p>
      </dgm:t>
    </dgm:pt>
    <dgm:pt modelId="{90962D71-2B51-40B1-985D-0D4266C53ED7}">
      <dgm:prSet/>
      <dgm:spPr/>
      <dgm:t>
        <a:bodyPr/>
        <a:lstStyle/>
        <a:p>
          <a:r>
            <a:rPr lang="ru-RU" smtClean="0"/>
            <a:t>Порівняйте числа 6 і 7. </a:t>
          </a:r>
          <a:endParaRPr lang="ru-RU" dirty="0"/>
        </a:p>
      </dgm:t>
    </dgm:pt>
    <dgm:pt modelId="{DDBF14B3-2096-4827-92B3-4D799746244C}" type="parTrans" cxnId="{8C306CF0-ED76-4D65-8B11-F39224F56AAA}">
      <dgm:prSet/>
      <dgm:spPr/>
      <dgm:t>
        <a:bodyPr/>
        <a:lstStyle/>
        <a:p>
          <a:endParaRPr lang="ru-RU"/>
        </a:p>
      </dgm:t>
    </dgm:pt>
    <dgm:pt modelId="{827C8304-E422-4845-B80C-89665A5770E3}" type="sibTrans" cxnId="{8C306CF0-ED76-4D65-8B11-F39224F56AAA}">
      <dgm:prSet/>
      <dgm:spPr/>
      <dgm:t>
        <a:bodyPr/>
        <a:lstStyle/>
        <a:p>
          <a:endParaRPr lang="ru-RU"/>
        </a:p>
      </dgm:t>
    </dgm:pt>
    <dgm:pt modelId="{CA4EAE31-1999-4711-AA3F-E228AFF7F598}">
      <dgm:prSet/>
      <dgm:spPr/>
      <dgm:t>
        <a:bodyPr/>
        <a:lstStyle/>
        <a:p>
          <a:r>
            <a:rPr lang="ru-RU" smtClean="0"/>
            <a:t>Порівняйте числа 3 і 5. </a:t>
          </a:r>
          <a:endParaRPr lang="ru-RU" dirty="0"/>
        </a:p>
      </dgm:t>
    </dgm:pt>
    <dgm:pt modelId="{90EEE5AE-47FB-415E-BD7B-8BECF764DD3B}" type="parTrans" cxnId="{83609373-8B8F-4134-A7C8-D9AEF632C2BB}">
      <dgm:prSet/>
      <dgm:spPr/>
      <dgm:t>
        <a:bodyPr/>
        <a:lstStyle/>
        <a:p>
          <a:endParaRPr lang="ru-RU"/>
        </a:p>
      </dgm:t>
    </dgm:pt>
    <dgm:pt modelId="{7C10D2BB-A010-49A7-B819-79007223BED1}" type="sibTrans" cxnId="{83609373-8B8F-4134-A7C8-D9AEF632C2BB}">
      <dgm:prSet/>
      <dgm:spPr/>
      <dgm:t>
        <a:bodyPr/>
        <a:lstStyle/>
        <a:p>
          <a:endParaRPr lang="ru-RU"/>
        </a:p>
      </dgm:t>
    </dgm:pt>
    <dgm:pt modelId="{99121A6A-A35D-41FB-A736-755398241C35}">
      <dgm:prSet/>
      <dgm:spPr/>
      <dgm:t>
        <a:bodyPr/>
        <a:lstStyle/>
        <a:p>
          <a:r>
            <a:rPr lang="ru-RU" smtClean="0"/>
            <a:t>«Сусідами» якого числа вони є? </a:t>
          </a:r>
          <a:endParaRPr lang="ru-RU" dirty="0"/>
        </a:p>
      </dgm:t>
    </dgm:pt>
    <dgm:pt modelId="{230AC454-749C-4176-8391-0A51A2C3ADD1}" type="parTrans" cxnId="{31473829-213A-470D-A163-F12BDBBE591F}">
      <dgm:prSet/>
      <dgm:spPr/>
      <dgm:t>
        <a:bodyPr/>
        <a:lstStyle/>
        <a:p>
          <a:endParaRPr lang="ru-RU"/>
        </a:p>
      </dgm:t>
    </dgm:pt>
    <dgm:pt modelId="{409B8F85-8A0E-4301-A4D7-C7A721A98F6D}" type="sibTrans" cxnId="{31473829-213A-470D-A163-F12BDBBE591F}">
      <dgm:prSet/>
      <dgm:spPr/>
      <dgm:t>
        <a:bodyPr/>
        <a:lstStyle/>
        <a:p>
          <a:endParaRPr lang="ru-RU"/>
        </a:p>
      </dgm:t>
    </dgm:pt>
    <dgm:pt modelId="{D13DD10C-C735-4C14-ABAC-6598330D1591}">
      <dgm:prSet/>
      <dgm:spPr/>
      <dgm:t>
        <a:bodyPr/>
        <a:lstStyle/>
        <a:p>
          <a:r>
            <a:rPr lang="ru-RU" smtClean="0"/>
            <a:t>Як утворити з числа 8 число 9? </a:t>
          </a:r>
          <a:endParaRPr lang="ru-RU" dirty="0"/>
        </a:p>
      </dgm:t>
    </dgm:pt>
    <dgm:pt modelId="{E22C618E-F11D-450B-8CD1-B741DA0403E6}" type="parTrans" cxnId="{FB9F419F-1790-4DF8-8FA3-29F515EDD282}">
      <dgm:prSet/>
      <dgm:spPr/>
      <dgm:t>
        <a:bodyPr/>
        <a:lstStyle/>
        <a:p>
          <a:endParaRPr lang="ru-RU"/>
        </a:p>
      </dgm:t>
    </dgm:pt>
    <dgm:pt modelId="{B2E4A067-412E-4A54-BA1C-73851BF46477}" type="sibTrans" cxnId="{FB9F419F-1790-4DF8-8FA3-29F515EDD282}">
      <dgm:prSet/>
      <dgm:spPr/>
      <dgm:t>
        <a:bodyPr/>
        <a:lstStyle/>
        <a:p>
          <a:endParaRPr lang="ru-RU"/>
        </a:p>
      </dgm:t>
    </dgm:pt>
    <dgm:pt modelId="{B64F69DA-0BE7-42CE-B8E4-BC6442956B55}">
      <dgm:prSet/>
      <dgm:spPr/>
      <dgm:t>
        <a:bodyPr/>
        <a:lstStyle/>
        <a:p>
          <a:r>
            <a:rPr lang="ru-RU" smtClean="0"/>
            <a:t>Як називається число 9 по відношенню до числа 8? </a:t>
          </a:r>
          <a:endParaRPr lang="ru-RU" dirty="0"/>
        </a:p>
      </dgm:t>
    </dgm:pt>
    <dgm:pt modelId="{C6CFEFA3-7042-4BA9-805A-9476BA18B41F}" type="parTrans" cxnId="{6ED0FF48-68CA-49C0-9CAE-0CDBB889B95B}">
      <dgm:prSet/>
      <dgm:spPr/>
      <dgm:t>
        <a:bodyPr/>
        <a:lstStyle/>
        <a:p>
          <a:endParaRPr lang="ru-RU"/>
        </a:p>
      </dgm:t>
    </dgm:pt>
    <dgm:pt modelId="{E4A6A67B-07D7-47E4-81C6-9BF80079CC82}" type="sibTrans" cxnId="{6ED0FF48-68CA-49C0-9CAE-0CDBB889B95B}">
      <dgm:prSet/>
      <dgm:spPr/>
      <dgm:t>
        <a:bodyPr/>
        <a:lstStyle/>
        <a:p>
          <a:endParaRPr lang="ru-RU"/>
        </a:p>
      </dgm:t>
    </dgm:pt>
    <dgm:pt modelId="{3651DA62-7E08-440C-A68D-F467FC886780}">
      <dgm:prSet/>
      <dgm:spPr/>
      <dgm:t>
        <a:bodyPr/>
        <a:lstStyle/>
        <a:p>
          <a:r>
            <a:rPr lang="ru-RU" smtClean="0"/>
            <a:t>Яке число попереднє для числа 9? Наступне?</a:t>
          </a:r>
          <a:endParaRPr lang="ru-RU" dirty="0"/>
        </a:p>
      </dgm:t>
    </dgm:pt>
    <dgm:pt modelId="{E9AC40BF-2EE8-4FFA-BACD-A62DCCEB8A4F}" type="parTrans" cxnId="{357AE32B-94F4-47FF-9E71-1639674A560C}">
      <dgm:prSet/>
      <dgm:spPr/>
      <dgm:t>
        <a:bodyPr/>
        <a:lstStyle/>
        <a:p>
          <a:endParaRPr lang="ru-RU"/>
        </a:p>
      </dgm:t>
    </dgm:pt>
    <dgm:pt modelId="{CFA8D399-337A-4F81-88CA-FE0BA4BB02DD}" type="sibTrans" cxnId="{357AE32B-94F4-47FF-9E71-1639674A560C}">
      <dgm:prSet/>
      <dgm:spPr/>
      <dgm:t>
        <a:bodyPr/>
        <a:lstStyle/>
        <a:p>
          <a:endParaRPr lang="ru-RU"/>
        </a:p>
      </dgm:t>
    </dgm:pt>
    <dgm:pt modelId="{7338B07B-ACAB-4616-A436-A25D2AE01101}" type="pres">
      <dgm:prSet presAssocID="{6D606665-737B-43BC-8867-F1C9030E5D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5E674B4-7ABC-4364-8C91-6D6BEE3790A2}" type="pres">
      <dgm:prSet presAssocID="{F4538897-7D5C-4676-A90E-D8378F079AD7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B0BA5C-5462-475C-84B9-A712E644859C}" type="pres">
      <dgm:prSet presAssocID="{B3907184-4795-4359-9846-7349E4B59BE3}" presName="sibTrans" presStyleCnt="0"/>
      <dgm:spPr/>
    </dgm:pt>
    <dgm:pt modelId="{7BB25C70-0531-430E-828B-3774226EDB3D}" type="pres">
      <dgm:prSet presAssocID="{BACE0261-CF20-40BE-A701-254F8E0DD3E2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DCBEBD-7BCA-48A7-B247-F956F221CCB9}" type="pres">
      <dgm:prSet presAssocID="{F15280A8-A6ED-4929-83BE-5C2EE571663F}" presName="sibTrans" presStyleCnt="0"/>
      <dgm:spPr/>
    </dgm:pt>
    <dgm:pt modelId="{C52A409E-04B2-48F9-B46A-4F62C6914E0B}" type="pres">
      <dgm:prSet presAssocID="{542C0A77-DCF5-4B75-83B8-6E21D973386E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837BF4-AD57-470C-A998-D4892A29E6E8}" type="pres">
      <dgm:prSet presAssocID="{7F8CD8C8-0DAF-4B3D-8197-1B7BB779BE9F}" presName="sibTrans" presStyleCnt="0"/>
      <dgm:spPr/>
    </dgm:pt>
    <dgm:pt modelId="{D2DAE706-2E8F-4BB5-A0AC-58366DFB1298}" type="pres">
      <dgm:prSet presAssocID="{7957DE22-677E-48B0-87B5-1223DC173231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CFDE5A-7535-4FF7-B36E-212DCEC47A9F}" type="pres">
      <dgm:prSet presAssocID="{790AD9C6-342F-4F3D-8963-1B485136D138}" presName="sibTrans" presStyleCnt="0"/>
      <dgm:spPr/>
    </dgm:pt>
    <dgm:pt modelId="{576A85EA-1FD7-46D7-AE87-4A1E2671BD76}" type="pres">
      <dgm:prSet presAssocID="{3508C26C-F138-4FFB-B464-4A6D3CC3173C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627D33-63C9-464E-9D19-645145D9A999}" type="pres">
      <dgm:prSet presAssocID="{42332EBE-AF94-4853-8158-1F550A848892}" presName="sibTrans" presStyleCnt="0"/>
      <dgm:spPr/>
    </dgm:pt>
    <dgm:pt modelId="{6DC08B17-F2C1-4F34-AF4B-30FB4961050E}" type="pres">
      <dgm:prSet presAssocID="{ECD017C0-95DA-4275-9838-1DF25E11D0B7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DE7769-8323-4581-ABA6-EBA49D6B7B05}" type="pres">
      <dgm:prSet presAssocID="{62D08885-3ACD-466E-9CBB-1278173CFB83}" presName="sibTrans" presStyleCnt="0"/>
      <dgm:spPr/>
    </dgm:pt>
    <dgm:pt modelId="{15945384-01EC-4FA0-B41E-6C67AF4589FB}" type="pres">
      <dgm:prSet presAssocID="{90962D71-2B51-40B1-985D-0D4266C53ED7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5F0319-5579-4B9F-9D16-492E7352B878}" type="pres">
      <dgm:prSet presAssocID="{827C8304-E422-4845-B80C-89665A5770E3}" presName="sibTrans" presStyleCnt="0"/>
      <dgm:spPr/>
    </dgm:pt>
    <dgm:pt modelId="{6DB26D91-B375-4016-BAF5-4CCB7E709752}" type="pres">
      <dgm:prSet presAssocID="{CA4EAE31-1999-4711-AA3F-E228AFF7F598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52313D-1444-42B9-B029-C9D77B4B9351}" type="pres">
      <dgm:prSet presAssocID="{7C10D2BB-A010-49A7-B819-79007223BED1}" presName="sibTrans" presStyleCnt="0"/>
      <dgm:spPr/>
    </dgm:pt>
    <dgm:pt modelId="{7F0192F7-AA62-4C1E-A1DF-3703F73CACF9}" type="pres">
      <dgm:prSet presAssocID="{99121A6A-A35D-41FB-A736-755398241C35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F40F2C-F10C-46DB-B48E-1337E696175D}" type="pres">
      <dgm:prSet presAssocID="{409B8F85-8A0E-4301-A4D7-C7A721A98F6D}" presName="sibTrans" presStyleCnt="0"/>
      <dgm:spPr/>
    </dgm:pt>
    <dgm:pt modelId="{0BAB7B99-B776-4BD6-8A0D-E66C6C923687}" type="pres">
      <dgm:prSet presAssocID="{D13DD10C-C735-4C14-ABAC-6598330D1591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83BDDA-489B-4BB6-8177-75F7117A9359}" type="pres">
      <dgm:prSet presAssocID="{B2E4A067-412E-4A54-BA1C-73851BF46477}" presName="sibTrans" presStyleCnt="0"/>
      <dgm:spPr/>
    </dgm:pt>
    <dgm:pt modelId="{18E4E3E8-5874-4598-A15E-73F86F37415A}" type="pres">
      <dgm:prSet presAssocID="{B64F69DA-0BE7-42CE-B8E4-BC6442956B55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5C79B-FC57-453C-9B20-AFBBFE3CE816}" type="pres">
      <dgm:prSet presAssocID="{E4A6A67B-07D7-47E4-81C6-9BF80079CC82}" presName="sibTrans" presStyleCnt="0"/>
      <dgm:spPr/>
    </dgm:pt>
    <dgm:pt modelId="{AA932DEE-E53A-4C81-92E1-C6AE9B7A5058}" type="pres">
      <dgm:prSet presAssocID="{3651DA62-7E08-440C-A68D-F467FC886780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1CC0FA-AFEF-4E7D-8644-694004E699B0}" srcId="{6D606665-737B-43BC-8867-F1C9030E5DC9}" destId="{3508C26C-F138-4FFB-B464-4A6D3CC3173C}" srcOrd="4" destOrd="0" parTransId="{5BB0B28F-B8B8-462C-B3F4-016357F026C1}" sibTransId="{42332EBE-AF94-4853-8158-1F550A848892}"/>
    <dgm:cxn modelId="{73DA1B16-C2B1-45D6-9AE1-A95D2343A052}" type="presOf" srcId="{3651DA62-7E08-440C-A68D-F467FC886780}" destId="{AA932DEE-E53A-4C81-92E1-C6AE9B7A5058}" srcOrd="0" destOrd="0" presId="urn:microsoft.com/office/officeart/2005/8/layout/default"/>
    <dgm:cxn modelId="{F2715C81-10B5-4C6F-8C63-6D49C13DBA23}" type="presOf" srcId="{D13DD10C-C735-4C14-ABAC-6598330D1591}" destId="{0BAB7B99-B776-4BD6-8A0D-E66C6C923687}" srcOrd="0" destOrd="0" presId="urn:microsoft.com/office/officeart/2005/8/layout/default"/>
    <dgm:cxn modelId="{7646A1DF-DD14-44ED-8DE5-0BB1EC053ADF}" type="presOf" srcId="{542C0A77-DCF5-4B75-83B8-6E21D973386E}" destId="{C52A409E-04B2-48F9-B46A-4F62C6914E0B}" srcOrd="0" destOrd="0" presId="urn:microsoft.com/office/officeart/2005/8/layout/default"/>
    <dgm:cxn modelId="{95F1A02C-9168-42D7-8438-58B0CC64ED37}" type="presOf" srcId="{7957DE22-677E-48B0-87B5-1223DC173231}" destId="{D2DAE706-2E8F-4BB5-A0AC-58366DFB1298}" srcOrd="0" destOrd="0" presId="urn:microsoft.com/office/officeart/2005/8/layout/default"/>
    <dgm:cxn modelId="{093D4E7E-B13C-4EA6-AE95-866B3E35DDBA}" type="presOf" srcId="{6D606665-737B-43BC-8867-F1C9030E5DC9}" destId="{7338B07B-ACAB-4616-A436-A25D2AE01101}" srcOrd="0" destOrd="0" presId="urn:microsoft.com/office/officeart/2005/8/layout/default"/>
    <dgm:cxn modelId="{D116EBDC-7089-4AE9-A484-DD99832BE9A5}" type="presOf" srcId="{BACE0261-CF20-40BE-A701-254F8E0DD3E2}" destId="{7BB25C70-0531-430E-828B-3774226EDB3D}" srcOrd="0" destOrd="0" presId="urn:microsoft.com/office/officeart/2005/8/layout/default"/>
    <dgm:cxn modelId="{9A9DDC73-F513-4858-89D9-F5A6FD599B7D}" type="presOf" srcId="{3508C26C-F138-4FFB-B464-4A6D3CC3173C}" destId="{576A85EA-1FD7-46D7-AE87-4A1E2671BD76}" srcOrd="0" destOrd="0" presId="urn:microsoft.com/office/officeart/2005/8/layout/default"/>
    <dgm:cxn modelId="{83609373-8B8F-4134-A7C8-D9AEF632C2BB}" srcId="{6D606665-737B-43BC-8867-F1C9030E5DC9}" destId="{CA4EAE31-1999-4711-AA3F-E228AFF7F598}" srcOrd="7" destOrd="0" parTransId="{90EEE5AE-47FB-415E-BD7B-8BECF764DD3B}" sibTransId="{7C10D2BB-A010-49A7-B819-79007223BED1}"/>
    <dgm:cxn modelId="{B8BF748F-9161-46B2-B655-929FBA6AA88F}" srcId="{6D606665-737B-43BC-8867-F1C9030E5DC9}" destId="{542C0A77-DCF5-4B75-83B8-6E21D973386E}" srcOrd="2" destOrd="0" parTransId="{6AD8E234-C357-4DB8-843A-41B1CE8A09BC}" sibTransId="{7F8CD8C8-0DAF-4B3D-8197-1B7BB779BE9F}"/>
    <dgm:cxn modelId="{EECF2CF0-87E9-48EB-868C-9DD1FA326588}" srcId="{6D606665-737B-43BC-8867-F1C9030E5DC9}" destId="{ECD017C0-95DA-4275-9838-1DF25E11D0B7}" srcOrd="5" destOrd="0" parTransId="{6A5FC6AD-CC2A-4A85-9CA1-B3392AA4F60C}" sibTransId="{62D08885-3ACD-466E-9CBB-1278173CFB83}"/>
    <dgm:cxn modelId="{564A37E1-D598-477B-9086-6F8F0BA4A1DB}" type="presOf" srcId="{ECD017C0-95DA-4275-9838-1DF25E11D0B7}" destId="{6DC08B17-F2C1-4F34-AF4B-30FB4961050E}" srcOrd="0" destOrd="0" presId="urn:microsoft.com/office/officeart/2005/8/layout/default"/>
    <dgm:cxn modelId="{AB7B9656-37FB-450F-959A-B1E098F00751}" type="presOf" srcId="{99121A6A-A35D-41FB-A736-755398241C35}" destId="{7F0192F7-AA62-4C1E-A1DF-3703F73CACF9}" srcOrd="0" destOrd="0" presId="urn:microsoft.com/office/officeart/2005/8/layout/default"/>
    <dgm:cxn modelId="{4A36884B-6CB7-464F-B543-5EB63D17B0AE}" type="presOf" srcId="{90962D71-2B51-40B1-985D-0D4266C53ED7}" destId="{15945384-01EC-4FA0-B41E-6C67AF4589FB}" srcOrd="0" destOrd="0" presId="urn:microsoft.com/office/officeart/2005/8/layout/default"/>
    <dgm:cxn modelId="{6ED0FF48-68CA-49C0-9CAE-0CDBB889B95B}" srcId="{6D606665-737B-43BC-8867-F1C9030E5DC9}" destId="{B64F69DA-0BE7-42CE-B8E4-BC6442956B55}" srcOrd="10" destOrd="0" parTransId="{C6CFEFA3-7042-4BA9-805A-9476BA18B41F}" sibTransId="{E4A6A67B-07D7-47E4-81C6-9BF80079CC82}"/>
    <dgm:cxn modelId="{B68CFC63-F415-4E45-AB51-6DAFA723878D}" srcId="{6D606665-737B-43BC-8867-F1C9030E5DC9}" destId="{BACE0261-CF20-40BE-A701-254F8E0DD3E2}" srcOrd="1" destOrd="0" parTransId="{2B9B981B-B362-40E5-A3E2-AC01A7AFE551}" sibTransId="{F15280A8-A6ED-4929-83BE-5C2EE571663F}"/>
    <dgm:cxn modelId="{FB9F419F-1790-4DF8-8FA3-29F515EDD282}" srcId="{6D606665-737B-43BC-8867-F1C9030E5DC9}" destId="{D13DD10C-C735-4C14-ABAC-6598330D1591}" srcOrd="9" destOrd="0" parTransId="{E22C618E-F11D-450B-8CD1-B741DA0403E6}" sibTransId="{B2E4A067-412E-4A54-BA1C-73851BF46477}"/>
    <dgm:cxn modelId="{384D5C8E-D323-41DA-ADDD-43B5090B3453}" type="presOf" srcId="{CA4EAE31-1999-4711-AA3F-E228AFF7F598}" destId="{6DB26D91-B375-4016-BAF5-4CCB7E709752}" srcOrd="0" destOrd="0" presId="urn:microsoft.com/office/officeart/2005/8/layout/default"/>
    <dgm:cxn modelId="{31473829-213A-470D-A163-F12BDBBE591F}" srcId="{6D606665-737B-43BC-8867-F1C9030E5DC9}" destId="{99121A6A-A35D-41FB-A736-755398241C35}" srcOrd="8" destOrd="0" parTransId="{230AC454-749C-4176-8391-0A51A2C3ADD1}" sibTransId="{409B8F85-8A0E-4301-A4D7-C7A721A98F6D}"/>
    <dgm:cxn modelId="{7FF50FBE-1BDE-4758-BFE1-7BD7B73F3E86}" srcId="{6D606665-737B-43BC-8867-F1C9030E5DC9}" destId="{F4538897-7D5C-4676-A90E-D8378F079AD7}" srcOrd="0" destOrd="0" parTransId="{F375C969-FDF2-489D-8AA1-2AC827B447B1}" sibTransId="{B3907184-4795-4359-9846-7349E4B59BE3}"/>
    <dgm:cxn modelId="{58868C8F-261F-4514-B914-4A9AFA1F6339}" type="presOf" srcId="{F4538897-7D5C-4676-A90E-D8378F079AD7}" destId="{F5E674B4-7ABC-4364-8C91-6D6BEE3790A2}" srcOrd="0" destOrd="0" presId="urn:microsoft.com/office/officeart/2005/8/layout/default"/>
    <dgm:cxn modelId="{357AE32B-94F4-47FF-9E71-1639674A560C}" srcId="{6D606665-737B-43BC-8867-F1C9030E5DC9}" destId="{3651DA62-7E08-440C-A68D-F467FC886780}" srcOrd="11" destOrd="0" parTransId="{E9AC40BF-2EE8-4FFA-BACD-A62DCCEB8A4F}" sibTransId="{CFA8D399-337A-4F81-88CA-FE0BA4BB02DD}"/>
    <dgm:cxn modelId="{CE48589E-3E7B-4D9B-9A69-791ADC8E8986}" type="presOf" srcId="{B64F69DA-0BE7-42CE-B8E4-BC6442956B55}" destId="{18E4E3E8-5874-4598-A15E-73F86F37415A}" srcOrd="0" destOrd="0" presId="urn:microsoft.com/office/officeart/2005/8/layout/default"/>
    <dgm:cxn modelId="{3473F132-E320-445E-8160-5B5DF0AD25F4}" srcId="{6D606665-737B-43BC-8867-F1C9030E5DC9}" destId="{7957DE22-677E-48B0-87B5-1223DC173231}" srcOrd="3" destOrd="0" parTransId="{82AEED4F-8D9D-44CD-B321-F532FDF3098E}" sibTransId="{790AD9C6-342F-4F3D-8963-1B485136D138}"/>
    <dgm:cxn modelId="{8C306CF0-ED76-4D65-8B11-F39224F56AAA}" srcId="{6D606665-737B-43BC-8867-F1C9030E5DC9}" destId="{90962D71-2B51-40B1-985D-0D4266C53ED7}" srcOrd="6" destOrd="0" parTransId="{DDBF14B3-2096-4827-92B3-4D799746244C}" sibTransId="{827C8304-E422-4845-B80C-89665A5770E3}"/>
    <dgm:cxn modelId="{39FB1837-3889-4622-9DA9-D6FE7DB0BB9E}" type="presParOf" srcId="{7338B07B-ACAB-4616-A436-A25D2AE01101}" destId="{F5E674B4-7ABC-4364-8C91-6D6BEE3790A2}" srcOrd="0" destOrd="0" presId="urn:microsoft.com/office/officeart/2005/8/layout/default"/>
    <dgm:cxn modelId="{38F58F65-A83A-4F47-8696-5A548C17FE95}" type="presParOf" srcId="{7338B07B-ACAB-4616-A436-A25D2AE01101}" destId="{A2B0BA5C-5462-475C-84B9-A712E644859C}" srcOrd="1" destOrd="0" presId="urn:microsoft.com/office/officeart/2005/8/layout/default"/>
    <dgm:cxn modelId="{A08417EF-EECA-439C-A7A9-2428353F8D08}" type="presParOf" srcId="{7338B07B-ACAB-4616-A436-A25D2AE01101}" destId="{7BB25C70-0531-430E-828B-3774226EDB3D}" srcOrd="2" destOrd="0" presId="urn:microsoft.com/office/officeart/2005/8/layout/default"/>
    <dgm:cxn modelId="{90AF0B19-9CD4-456E-9396-95E7139212DC}" type="presParOf" srcId="{7338B07B-ACAB-4616-A436-A25D2AE01101}" destId="{41DCBEBD-7BCA-48A7-B247-F956F221CCB9}" srcOrd="3" destOrd="0" presId="urn:microsoft.com/office/officeart/2005/8/layout/default"/>
    <dgm:cxn modelId="{0E81E9FD-F9BF-4D51-86F0-6CD168D1D704}" type="presParOf" srcId="{7338B07B-ACAB-4616-A436-A25D2AE01101}" destId="{C52A409E-04B2-48F9-B46A-4F62C6914E0B}" srcOrd="4" destOrd="0" presId="urn:microsoft.com/office/officeart/2005/8/layout/default"/>
    <dgm:cxn modelId="{01C0851F-5044-46A4-AE90-3779A3473D14}" type="presParOf" srcId="{7338B07B-ACAB-4616-A436-A25D2AE01101}" destId="{28837BF4-AD57-470C-A998-D4892A29E6E8}" srcOrd="5" destOrd="0" presId="urn:microsoft.com/office/officeart/2005/8/layout/default"/>
    <dgm:cxn modelId="{3C2B187A-7E05-4DDD-AAAB-43F2E2B8B322}" type="presParOf" srcId="{7338B07B-ACAB-4616-A436-A25D2AE01101}" destId="{D2DAE706-2E8F-4BB5-A0AC-58366DFB1298}" srcOrd="6" destOrd="0" presId="urn:microsoft.com/office/officeart/2005/8/layout/default"/>
    <dgm:cxn modelId="{CE6CC6F3-69D9-4627-B5DE-60F6A0DA970A}" type="presParOf" srcId="{7338B07B-ACAB-4616-A436-A25D2AE01101}" destId="{3ACFDE5A-7535-4FF7-B36E-212DCEC47A9F}" srcOrd="7" destOrd="0" presId="urn:microsoft.com/office/officeart/2005/8/layout/default"/>
    <dgm:cxn modelId="{E8ADDCBF-CA74-4490-92EA-F154E6581AC7}" type="presParOf" srcId="{7338B07B-ACAB-4616-A436-A25D2AE01101}" destId="{576A85EA-1FD7-46D7-AE87-4A1E2671BD76}" srcOrd="8" destOrd="0" presId="urn:microsoft.com/office/officeart/2005/8/layout/default"/>
    <dgm:cxn modelId="{585FC7E7-F78C-4FA8-BCCD-EEB0085D582C}" type="presParOf" srcId="{7338B07B-ACAB-4616-A436-A25D2AE01101}" destId="{77627D33-63C9-464E-9D19-645145D9A999}" srcOrd="9" destOrd="0" presId="urn:microsoft.com/office/officeart/2005/8/layout/default"/>
    <dgm:cxn modelId="{136FC2AA-8DC0-43E5-8F8E-1344C7621D71}" type="presParOf" srcId="{7338B07B-ACAB-4616-A436-A25D2AE01101}" destId="{6DC08B17-F2C1-4F34-AF4B-30FB4961050E}" srcOrd="10" destOrd="0" presId="urn:microsoft.com/office/officeart/2005/8/layout/default"/>
    <dgm:cxn modelId="{C92BE20C-F162-4218-BA97-AC0DB591A627}" type="presParOf" srcId="{7338B07B-ACAB-4616-A436-A25D2AE01101}" destId="{9BDE7769-8323-4581-ABA6-EBA49D6B7B05}" srcOrd="11" destOrd="0" presId="urn:microsoft.com/office/officeart/2005/8/layout/default"/>
    <dgm:cxn modelId="{1538A915-EAE2-4C69-9404-B4CFC9D9D115}" type="presParOf" srcId="{7338B07B-ACAB-4616-A436-A25D2AE01101}" destId="{15945384-01EC-4FA0-B41E-6C67AF4589FB}" srcOrd="12" destOrd="0" presId="urn:microsoft.com/office/officeart/2005/8/layout/default"/>
    <dgm:cxn modelId="{822BDD7F-D275-4205-943B-0029203B82FD}" type="presParOf" srcId="{7338B07B-ACAB-4616-A436-A25D2AE01101}" destId="{9B5F0319-5579-4B9F-9D16-492E7352B878}" srcOrd="13" destOrd="0" presId="urn:microsoft.com/office/officeart/2005/8/layout/default"/>
    <dgm:cxn modelId="{40C2E2EA-ECED-41CE-A51E-FB003B8C0BFD}" type="presParOf" srcId="{7338B07B-ACAB-4616-A436-A25D2AE01101}" destId="{6DB26D91-B375-4016-BAF5-4CCB7E709752}" srcOrd="14" destOrd="0" presId="urn:microsoft.com/office/officeart/2005/8/layout/default"/>
    <dgm:cxn modelId="{07FD685D-2490-4FC2-9167-D22F9CC8B054}" type="presParOf" srcId="{7338B07B-ACAB-4616-A436-A25D2AE01101}" destId="{CB52313D-1444-42B9-B029-C9D77B4B9351}" srcOrd="15" destOrd="0" presId="urn:microsoft.com/office/officeart/2005/8/layout/default"/>
    <dgm:cxn modelId="{108A8DE6-2FCF-446A-94D8-F4361FE4025D}" type="presParOf" srcId="{7338B07B-ACAB-4616-A436-A25D2AE01101}" destId="{7F0192F7-AA62-4C1E-A1DF-3703F73CACF9}" srcOrd="16" destOrd="0" presId="urn:microsoft.com/office/officeart/2005/8/layout/default"/>
    <dgm:cxn modelId="{EB83EE92-9035-4AAC-A351-FA96A2B0EE8F}" type="presParOf" srcId="{7338B07B-ACAB-4616-A436-A25D2AE01101}" destId="{DDF40F2C-F10C-46DB-B48E-1337E696175D}" srcOrd="17" destOrd="0" presId="urn:microsoft.com/office/officeart/2005/8/layout/default"/>
    <dgm:cxn modelId="{5108A38F-C4D1-437C-8D82-81361A05B793}" type="presParOf" srcId="{7338B07B-ACAB-4616-A436-A25D2AE01101}" destId="{0BAB7B99-B776-4BD6-8A0D-E66C6C923687}" srcOrd="18" destOrd="0" presId="urn:microsoft.com/office/officeart/2005/8/layout/default"/>
    <dgm:cxn modelId="{D3CB4E59-5DE8-441A-9B68-CA6F34FC8B3A}" type="presParOf" srcId="{7338B07B-ACAB-4616-A436-A25D2AE01101}" destId="{8883BDDA-489B-4BB6-8177-75F7117A9359}" srcOrd="19" destOrd="0" presId="urn:microsoft.com/office/officeart/2005/8/layout/default"/>
    <dgm:cxn modelId="{B866AD9D-7BF7-4BF4-8610-ADFF28EC72E9}" type="presParOf" srcId="{7338B07B-ACAB-4616-A436-A25D2AE01101}" destId="{18E4E3E8-5874-4598-A15E-73F86F37415A}" srcOrd="20" destOrd="0" presId="urn:microsoft.com/office/officeart/2005/8/layout/default"/>
    <dgm:cxn modelId="{25C7E94B-D138-4948-B1CE-E624E881BAFC}" type="presParOf" srcId="{7338B07B-ACAB-4616-A436-A25D2AE01101}" destId="{78C5C79B-FC57-453C-9B20-AFBBFE3CE816}" srcOrd="21" destOrd="0" presId="urn:microsoft.com/office/officeart/2005/8/layout/default"/>
    <dgm:cxn modelId="{F509508D-B098-4F3E-8BDA-5629D7802081}" type="presParOf" srcId="{7338B07B-ACAB-4616-A436-A25D2AE01101}" destId="{AA932DEE-E53A-4C81-92E1-C6AE9B7A505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2BEDE-5936-48EF-BBD9-2F2D50803B89}">
      <dsp:nvSpPr>
        <dsp:cNvPr id="0" name=""/>
        <dsp:cNvSpPr/>
      </dsp:nvSpPr>
      <dsp:spPr>
        <a:xfrm>
          <a:off x="442388" y="142"/>
          <a:ext cx="3153823" cy="754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err="1" smtClean="0"/>
            <a:t>Запишіть</a:t>
          </a:r>
          <a:r>
            <a:rPr lang="ru-RU" sz="2400" kern="1200" dirty="0" smtClean="0"/>
            <a:t> цифрами </a:t>
          </a:r>
          <a:r>
            <a:rPr lang="ru-RU" sz="2400" kern="1200" dirty="0" err="1" smtClean="0"/>
            <a:t>кінець</a:t>
          </a:r>
          <a:r>
            <a:rPr lang="ru-RU" sz="2400" kern="1200" dirty="0" smtClean="0"/>
            <a:t> </a:t>
          </a:r>
          <a:r>
            <a:rPr lang="ru-RU" sz="2400" kern="1200" dirty="0" err="1" smtClean="0"/>
            <a:t>речення</a:t>
          </a:r>
          <a:r>
            <a:rPr lang="ru-RU" sz="2400" kern="1200" dirty="0" smtClean="0"/>
            <a:t>:</a:t>
          </a:r>
          <a:endParaRPr lang="ru-RU" sz="2400" kern="1200" dirty="0"/>
        </a:p>
      </dsp:txBody>
      <dsp:txXfrm>
        <a:off x="464480" y="22234"/>
        <a:ext cx="3109639" cy="710095"/>
      </dsp:txXfrm>
    </dsp:sp>
    <dsp:sp modelId="{E3438DE0-E05D-4D7C-96C0-E0AC93C45783}">
      <dsp:nvSpPr>
        <dsp:cNvPr id="0" name=""/>
        <dsp:cNvSpPr/>
      </dsp:nvSpPr>
      <dsp:spPr>
        <a:xfrm>
          <a:off x="757770" y="754422"/>
          <a:ext cx="315382" cy="565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709"/>
              </a:lnTo>
              <a:lnTo>
                <a:pt x="315382" y="5657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8210B-6D95-4962-8E3B-680AC29C09A9}">
      <dsp:nvSpPr>
        <dsp:cNvPr id="0" name=""/>
        <dsp:cNvSpPr/>
      </dsp:nvSpPr>
      <dsp:spPr>
        <a:xfrm>
          <a:off x="1073152" y="942992"/>
          <a:ext cx="2523059" cy="754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9 — </a:t>
          </a:r>
          <a:r>
            <a:rPr lang="ru-RU" sz="3400" kern="1200" dirty="0" err="1" smtClean="0"/>
            <a:t>це</a:t>
          </a:r>
          <a:r>
            <a:rPr lang="ru-RU" sz="3400" kern="1200" dirty="0" smtClean="0"/>
            <a:t> 5 і ...; </a:t>
          </a:r>
          <a:endParaRPr lang="ru-RU" sz="3400" kern="1200" dirty="0"/>
        </a:p>
      </dsp:txBody>
      <dsp:txXfrm>
        <a:off x="1095244" y="965084"/>
        <a:ext cx="2478875" cy="710095"/>
      </dsp:txXfrm>
    </dsp:sp>
    <dsp:sp modelId="{C60A1691-F181-4B5D-B80B-8A65231BB0FC}">
      <dsp:nvSpPr>
        <dsp:cNvPr id="0" name=""/>
        <dsp:cNvSpPr/>
      </dsp:nvSpPr>
      <dsp:spPr>
        <a:xfrm>
          <a:off x="757770" y="754422"/>
          <a:ext cx="315382" cy="1508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8559"/>
              </a:lnTo>
              <a:lnTo>
                <a:pt x="315382" y="15085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1D0E27-D7C6-45CE-B635-E427EBF91B02}">
      <dsp:nvSpPr>
        <dsp:cNvPr id="0" name=""/>
        <dsp:cNvSpPr/>
      </dsp:nvSpPr>
      <dsp:spPr>
        <a:xfrm>
          <a:off x="1073152" y="1885841"/>
          <a:ext cx="2523059" cy="754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9 — </a:t>
          </a:r>
          <a:r>
            <a:rPr lang="ru-RU" sz="3400" kern="1200" dirty="0" err="1" smtClean="0"/>
            <a:t>це</a:t>
          </a:r>
          <a:r>
            <a:rPr lang="ru-RU" sz="3400" kern="1200" dirty="0" smtClean="0"/>
            <a:t> 7 і ...; </a:t>
          </a:r>
          <a:endParaRPr lang="ru-RU" sz="3400" kern="1200" dirty="0"/>
        </a:p>
      </dsp:txBody>
      <dsp:txXfrm>
        <a:off x="1095244" y="1907933"/>
        <a:ext cx="2478875" cy="710095"/>
      </dsp:txXfrm>
    </dsp:sp>
    <dsp:sp modelId="{3BFD9C37-92FE-4F81-A5C1-D5D7091C532A}">
      <dsp:nvSpPr>
        <dsp:cNvPr id="0" name=""/>
        <dsp:cNvSpPr/>
      </dsp:nvSpPr>
      <dsp:spPr>
        <a:xfrm>
          <a:off x="757770" y="754422"/>
          <a:ext cx="315382" cy="2451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1408"/>
              </a:lnTo>
              <a:lnTo>
                <a:pt x="315382" y="245140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89990-CCF0-46BF-8AC9-828461CCD2CA}">
      <dsp:nvSpPr>
        <dsp:cNvPr id="0" name=""/>
        <dsp:cNvSpPr/>
      </dsp:nvSpPr>
      <dsp:spPr>
        <a:xfrm>
          <a:off x="1073152" y="2828691"/>
          <a:ext cx="2523059" cy="754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9 — </a:t>
          </a:r>
          <a:r>
            <a:rPr lang="ru-RU" sz="3400" kern="1200" dirty="0" err="1" smtClean="0"/>
            <a:t>це</a:t>
          </a:r>
          <a:r>
            <a:rPr lang="ru-RU" sz="3400" kern="1200" dirty="0" smtClean="0"/>
            <a:t> 2 і...;</a:t>
          </a:r>
          <a:endParaRPr lang="ru-RU" sz="3400" kern="1200" dirty="0"/>
        </a:p>
      </dsp:txBody>
      <dsp:txXfrm>
        <a:off x="1095244" y="2850783"/>
        <a:ext cx="2478875" cy="710095"/>
      </dsp:txXfrm>
    </dsp:sp>
    <dsp:sp modelId="{917C16E4-078D-40F4-8EDB-978631BB3C0E}">
      <dsp:nvSpPr>
        <dsp:cNvPr id="0" name=""/>
        <dsp:cNvSpPr/>
      </dsp:nvSpPr>
      <dsp:spPr>
        <a:xfrm>
          <a:off x="757770" y="754422"/>
          <a:ext cx="315382" cy="3394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4257"/>
              </a:lnTo>
              <a:lnTo>
                <a:pt x="315382" y="339425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473C7-84F8-48AA-B53F-0DBF2717CEDF}">
      <dsp:nvSpPr>
        <dsp:cNvPr id="0" name=""/>
        <dsp:cNvSpPr/>
      </dsp:nvSpPr>
      <dsp:spPr>
        <a:xfrm>
          <a:off x="1073152" y="3771540"/>
          <a:ext cx="2523059" cy="754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9 — </a:t>
          </a:r>
          <a:r>
            <a:rPr lang="ru-RU" sz="3400" kern="1200" dirty="0" err="1" smtClean="0"/>
            <a:t>це</a:t>
          </a:r>
          <a:r>
            <a:rPr lang="ru-RU" sz="3400" kern="1200" dirty="0" smtClean="0"/>
            <a:t> 4 і...</a:t>
          </a:r>
          <a:endParaRPr lang="ru-RU" sz="3400" kern="1200" dirty="0"/>
        </a:p>
      </dsp:txBody>
      <dsp:txXfrm>
        <a:off x="1095244" y="3793632"/>
        <a:ext cx="2478875" cy="710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49C05-1E3E-4A76-A931-E4C63A85A3EF}">
      <dsp:nvSpPr>
        <dsp:cNvPr id="0" name=""/>
        <dsp:cNvSpPr/>
      </dsp:nvSpPr>
      <dsp:spPr>
        <a:xfrm>
          <a:off x="388013" y="2129"/>
          <a:ext cx="1899729" cy="9141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4 + 3</a:t>
          </a:r>
          <a:endParaRPr lang="ru-RU" sz="4300" kern="1200" dirty="0"/>
        </a:p>
      </dsp:txBody>
      <dsp:txXfrm>
        <a:off x="388013" y="2129"/>
        <a:ext cx="1899729" cy="914173"/>
      </dsp:txXfrm>
    </dsp:sp>
    <dsp:sp modelId="{52A46C99-6411-4711-850A-822458B4A476}">
      <dsp:nvSpPr>
        <dsp:cNvPr id="0" name=""/>
        <dsp:cNvSpPr/>
      </dsp:nvSpPr>
      <dsp:spPr>
        <a:xfrm>
          <a:off x="2440105" y="2129"/>
          <a:ext cx="1899729" cy="9141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6 – 3 </a:t>
          </a:r>
          <a:endParaRPr lang="ru-RU" sz="4300" kern="1200" dirty="0"/>
        </a:p>
      </dsp:txBody>
      <dsp:txXfrm>
        <a:off x="2440105" y="2129"/>
        <a:ext cx="1899729" cy="914173"/>
      </dsp:txXfrm>
    </dsp:sp>
    <dsp:sp modelId="{97512977-D717-4181-88C6-A79643BD5F0D}">
      <dsp:nvSpPr>
        <dsp:cNvPr id="0" name=""/>
        <dsp:cNvSpPr/>
      </dsp:nvSpPr>
      <dsp:spPr>
        <a:xfrm>
          <a:off x="388013" y="1068665"/>
          <a:ext cx="1899729" cy="9141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6 + 4</a:t>
          </a:r>
          <a:endParaRPr lang="ru-RU" sz="4300" kern="1200" dirty="0"/>
        </a:p>
      </dsp:txBody>
      <dsp:txXfrm>
        <a:off x="388013" y="1068665"/>
        <a:ext cx="1899729" cy="914173"/>
      </dsp:txXfrm>
    </dsp:sp>
    <dsp:sp modelId="{E82B0096-BCA2-4A63-A0E3-FB6F38E4E5A9}">
      <dsp:nvSpPr>
        <dsp:cNvPr id="0" name=""/>
        <dsp:cNvSpPr/>
      </dsp:nvSpPr>
      <dsp:spPr>
        <a:xfrm>
          <a:off x="2440105" y="1068665"/>
          <a:ext cx="1899729" cy="9141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9 – 4 </a:t>
          </a:r>
          <a:endParaRPr lang="ru-RU" sz="4300" kern="1200" dirty="0"/>
        </a:p>
      </dsp:txBody>
      <dsp:txXfrm>
        <a:off x="2440105" y="1068665"/>
        <a:ext cx="1899729" cy="914173"/>
      </dsp:txXfrm>
    </dsp:sp>
    <dsp:sp modelId="{044979D3-EDBD-4A0B-8863-25CF785C2995}">
      <dsp:nvSpPr>
        <dsp:cNvPr id="0" name=""/>
        <dsp:cNvSpPr/>
      </dsp:nvSpPr>
      <dsp:spPr>
        <a:xfrm>
          <a:off x="388013" y="2135201"/>
          <a:ext cx="1899729" cy="9141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10 – 1</a:t>
          </a:r>
          <a:endParaRPr lang="ru-RU" sz="4300" kern="1200" dirty="0"/>
        </a:p>
      </dsp:txBody>
      <dsp:txXfrm>
        <a:off x="388013" y="2135201"/>
        <a:ext cx="1899729" cy="914173"/>
      </dsp:txXfrm>
    </dsp:sp>
    <dsp:sp modelId="{A424E662-9FC7-4BDC-A9DE-E79C81E1F077}">
      <dsp:nvSpPr>
        <dsp:cNvPr id="0" name=""/>
        <dsp:cNvSpPr/>
      </dsp:nvSpPr>
      <dsp:spPr>
        <a:xfrm>
          <a:off x="2440105" y="2135201"/>
          <a:ext cx="1899729" cy="9141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10 – 4</a:t>
          </a:r>
          <a:endParaRPr lang="ru-RU" sz="4300" kern="1200" dirty="0"/>
        </a:p>
      </dsp:txBody>
      <dsp:txXfrm>
        <a:off x="2440105" y="2135201"/>
        <a:ext cx="1899729" cy="914173"/>
      </dsp:txXfrm>
    </dsp:sp>
    <dsp:sp modelId="{22539871-2EF7-4E58-939A-3D7162FFC462}">
      <dsp:nvSpPr>
        <dsp:cNvPr id="0" name=""/>
        <dsp:cNvSpPr/>
      </dsp:nvSpPr>
      <dsp:spPr>
        <a:xfrm>
          <a:off x="388013" y="3201737"/>
          <a:ext cx="1899729" cy="9141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7 + 3</a:t>
          </a:r>
          <a:endParaRPr lang="ru-RU" sz="4300" kern="1200" dirty="0"/>
        </a:p>
      </dsp:txBody>
      <dsp:txXfrm>
        <a:off x="388013" y="3201737"/>
        <a:ext cx="1899729" cy="914173"/>
      </dsp:txXfrm>
    </dsp:sp>
    <dsp:sp modelId="{8C953802-7507-4CE9-BA4C-2E87ADFE076D}">
      <dsp:nvSpPr>
        <dsp:cNvPr id="0" name=""/>
        <dsp:cNvSpPr/>
      </dsp:nvSpPr>
      <dsp:spPr>
        <a:xfrm>
          <a:off x="2440105" y="3201737"/>
          <a:ext cx="1899729" cy="91417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8 + 2</a:t>
          </a:r>
          <a:endParaRPr lang="ru-RU" sz="4300" kern="1200" dirty="0"/>
        </a:p>
      </dsp:txBody>
      <dsp:txXfrm>
        <a:off x="2440105" y="3201737"/>
        <a:ext cx="1899729" cy="914173"/>
      </dsp:txXfrm>
    </dsp:sp>
    <dsp:sp modelId="{B01008F8-01CE-4752-BB99-EFDCAC668874}">
      <dsp:nvSpPr>
        <dsp:cNvPr id="0" name=""/>
        <dsp:cNvSpPr/>
      </dsp:nvSpPr>
      <dsp:spPr>
        <a:xfrm>
          <a:off x="388013" y="4268273"/>
          <a:ext cx="1899729" cy="9141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5 + 5</a:t>
          </a:r>
          <a:endParaRPr lang="ru-RU" sz="4300" kern="1200" dirty="0"/>
        </a:p>
      </dsp:txBody>
      <dsp:txXfrm>
        <a:off x="388013" y="4268273"/>
        <a:ext cx="1899729" cy="914173"/>
      </dsp:txXfrm>
    </dsp:sp>
    <dsp:sp modelId="{6BC04F8D-DF85-457E-91A7-BE6D82F1138C}">
      <dsp:nvSpPr>
        <dsp:cNvPr id="0" name=""/>
        <dsp:cNvSpPr/>
      </dsp:nvSpPr>
      <dsp:spPr>
        <a:xfrm>
          <a:off x="2440105" y="4268273"/>
          <a:ext cx="1899729" cy="91417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300" kern="1200" dirty="0" smtClean="0"/>
            <a:t>10 – 2 </a:t>
          </a:r>
          <a:endParaRPr lang="ru-RU" sz="4300" kern="1200" dirty="0"/>
        </a:p>
      </dsp:txBody>
      <dsp:txXfrm>
        <a:off x="2440105" y="4268273"/>
        <a:ext cx="1899729" cy="914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B89BF-EC65-4BFD-91D1-F6EE1FA0EE0D}">
      <dsp:nvSpPr>
        <dsp:cNvPr id="0" name=""/>
        <dsp:cNvSpPr/>
      </dsp:nvSpPr>
      <dsp:spPr>
        <a:xfrm>
          <a:off x="0" y="478533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 * 5 = 7</a:t>
          </a:r>
          <a:endParaRPr lang="ru-RU" sz="3600" b="1" kern="1200" dirty="0"/>
        </a:p>
      </dsp:txBody>
      <dsp:txXfrm>
        <a:off x="0" y="478533"/>
        <a:ext cx="2745304" cy="1647182"/>
      </dsp:txXfrm>
    </dsp:sp>
    <dsp:sp modelId="{3A828FD4-E847-4125-8AD3-529F365A5851}">
      <dsp:nvSpPr>
        <dsp:cNvPr id="0" name=""/>
        <dsp:cNvSpPr/>
      </dsp:nvSpPr>
      <dsp:spPr>
        <a:xfrm>
          <a:off x="3019835" y="478533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9 * 1 = 8</a:t>
          </a:r>
          <a:endParaRPr lang="ru-RU" sz="3600" b="1" kern="1200" dirty="0"/>
        </a:p>
      </dsp:txBody>
      <dsp:txXfrm>
        <a:off x="3019835" y="478533"/>
        <a:ext cx="2745304" cy="1647182"/>
      </dsp:txXfrm>
    </dsp:sp>
    <dsp:sp modelId="{25B3AC76-2E4B-43BC-A059-C1FE8A825A16}">
      <dsp:nvSpPr>
        <dsp:cNvPr id="0" name=""/>
        <dsp:cNvSpPr/>
      </dsp:nvSpPr>
      <dsp:spPr>
        <a:xfrm>
          <a:off x="6039670" y="478533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7 * 2 = 5</a:t>
          </a:r>
          <a:endParaRPr lang="ru-RU" sz="3600" b="1" kern="1200" dirty="0"/>
        </a:p>
      </dsp:txBody>
      <dsp:txXfrm>
        <a:off x="6039670" y="478533"/>
        <a:ext cx="2745304" cy="1647182"/>
      </dsp:txXfrm>
    </dsp:sp>
    <dsp:sp modelId="{88542D44-1343-4620-B793-5C3D2BFE7B23}">
      <dsp:nvSpPr>
        <dsp:cNvPr id="0" name=""/>
        <dsp:cNvSpPr/>
      </dsp:nvSpPr>
      <dsp:spPr>
        <a:xfrm>
          <a:off x="0" y="2400246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7 * 2 = 9</a:t>
          </a:r>
          <a:endParaRPr lang="ru-RU" sz="3600" b="1" kern="1200" dirty="0"/>
        </a:p>
      </dsp:txBody>
      <dsp:txXfrm>
        <a:off x="0" y="2400246"/>
        <a:ext cx="2745304" cy="1647182"/>
      </dsp:txXfrm>
    </dsp:sp>
    <dsp:sp modelId="{EBC51012-C138-41D0-8BB8-BD04F3E28D8F}">
      <dsp:nvSpPr>
        <dsp:cNvPr id="0" name=""/>
        <dsp:cNvSpPr/>
      </dsp:nvSpPr>
      <dsp:spPr>
        <a:xfrm>
          <a:off x="3019835" y="2400246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9 * 1 = 10</a:t>
          </a:r>
          <a:endParaRPr lang="ru-RU" sz="3600" b="1" kern="1200" dirty="0"/>
        </a:p>
      </dsp:txBody>
      <dsp:txXfrm>
        <a:off x="3019835" y="2400246"/>
        <a:ext cx="2745304" cy="1647182"/>
      </dsp:txXfrm>
    </dsp:sp>
    <dsp:sp modelId="{793CF99E-9E01-4D36-A8D8-24D099F148FC}">
      <dsp:nvSpPr>
        <dsp:cNvPr id="0" name=""/>
        <dsp:cNvSpPr/>
      </dsp:nvSpPr>
      <dsp:spPr>
        <a:xfrm>
          <a:off x="6039670" y="2400246"/>
          <a:ext cx="2745304" cy="1647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6 * 3 = 9</a:t>
          </a:r>
          <a:endParaRPr lang="ru-RU" sz="3600" b="1" kern="1200" dirty="0"/>
        </a:p>
      </dsp:txBody>
      <dsp:txXfrm>
        <a:off x="6039670" y="2400246"/>
        <a:ext cx="2745304" cy="1647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B89BF-EC65-4BFD-91D1-F6EE1FA0EE0D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2 * 5 </a:t>
          </a:r>
          <a:endParaRPr lang="ru-RU" sz="6500" kern="1200" dirty="0"/>
        </a:p>
      </dsp:txBody>
      <dsp:txXfrm>
        <a:off x="0" y="591343"/>
        <a:ext cx="2571749" cy="1543050"/>
      </dsp:txXfrm>
    </dsp:sp>
    <dsp:sp modelId="{3A828FD4-E847-4125-8AD3-529F365A5851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9 * 1 </a:t>
          </a:r>
          <a:endParaRPr lang="ru-RU" sz="6500" kern="1200" dirty="0"/>
        </a:p>
      </dsp:txBody>
      <dsp:txXfrm>
        <a:off x="2828925" y="591343"/>
        <a:ext cx="2571749" cy="1543050"/>
      </dsp:txXfrm>
    </dsp:sp>
    <dsp:sp modelId="{25B3AC76-2E4B-43BC-A059-C1FE8A825A16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7 * 2</a:t>
          </a:r>
          <a:endParaRPr lang="ru-RU" sz="6500" kern="1200" dirty="0"/>
        </a:p>
      </dsp:txBody>
      <dsp:txXfrm>
        <a:off x="5657849" y="591343"/>
        <a:ext cx="2571749" cy="1543050"/>
      </dsp:txXfrm>
    </dsp:sp>
    <dsp:sp modelId="{88542D44-1343-4620-B793-5C3D2BFE7B23}">
      <dsp:nvSpPr>
        <dsp:cNvPr id="0" name=""/>
        <dsp:cNvSpPr/>
      </dsp:nvSpPr>
      <dsp:spPr>
        <a:xfrm>
          <a:off x="0" y="2391569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7 * 8 </a:t>
          </a:r>
          <a:endParaRPr lang="ru-RU" sz="6500" kern="1200" dirty="0"/>
        </a:p>
      </dsp:txBody>
      <dsp:txXfrm>
        <a:off x="0" y="2391569"/>
        <a:ext cx="2571749" cy="1543050"/>
      </dsp:txXfrm>
    </dsp:sp>
    <dsp:sp modelId="{EBC51012-C138-41D0-8BB8-BD04F3E28D8F}">
      <dsp:nvSpPr>
        <dsp:cNvPr id="0" name=""/>
        <dsp:cNvSpPr/>
      </dsp:nvSpPr>
      <dsp:spPr>
        <a:xfrm>
          <a:off x="2828925" y="2391569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9 * 5 </a:t>
          </a:r>
          <a:endParaRPr lang="ru-RU" sz="6500" kern="1200" dirty="0"/>
        </a:p>
      </dsp:txBody>
      <dsp:txXfrm>
        <a:off x="2828925" y="2391569"/>
        <a:ext cx="2571749" cy="1543050"/>
      </dsp:txXfrm>
    </dsp:sp>
    <dsp:sp modelId="{793CF99E-9E01-4D36-A8D8-24D099F148FC}">
      <dsp:nvSpPr>
        <dsp:cNvPr id="0" name=""/>
        <dsp:cNvSpPr/>
      </dsp:nvSpPr>
      <dsp:spPr>
        <a:xfrm>
          <a:off x="5657849" y="2391569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6 * 8 </a:t>
          </a:r>
          <a:endParaRPr lang="ru-RU" sz="6500" kern="1200" dirty="0"/>
        </a:p>
      </dsp:txBody>
      <dsp:txXfrm>
        <a:off x="5657849" y="2391569"/>
        <a:ext cx="2571749" cy="1543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674B4-7ABC-4364-8C91-6D6BEE3790A2}">
      <dsp:nvSpPr>
        <dsp:cNvPr id="0" name=""/>
        <dsp:cNvSpPr/>
      </dsp:nvSpPr>
      <dsp:spPr>
        <a:xfrm>
          <a:off x="2411" y="67480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Яке число стоїть за числом 7? </a:t>
          </a:r>
          <a:endParaRPr lang="ru-RU" sz="1900" kern="1200"/>
        </a:p>
      </dsp:txBody>
      <dsp:txXfrm>
        <a:off x="2411" y="67480"/>
        <a:ext cx="1912739" cy="1147643"/>
      </dsp:txXfrm>
    </dsp:sp>
    <dsp:sp modelId="{7BB25C70-0531-430E-828B-3774226EDB3D}">
      <dsp:nvSpPr>
        <dsp:cNvPr id="0" name=""/>
        <dsp:cNvSpPr/>
      </dsp:nvSpPr>
      <dsp:spPr>
        <a:xfrm>
          <a:off x="2106423" y="67480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Більше воно чи менше 7? </a:t>
          </a:r>
          <a:endParaRPr lang="ru-RU" sz="1900" kern="1200" dirty="0"/>
        </a:p>
      </dsp:txBody>
      <dsp:txXfrm>
        <a:off x="2106423" y="67480"/>
        <a:ext cx="1912739" cy="1147643"/>
      </dsp:txXfrm>
    </dsp:sp>
    <dsp:sp modelId="{C52A409E-04B2-48F9-B46A-4F62C6914E0B}">
      <dsp:nvSpPr>
        <dsp:cNvPr id="0" name=""/>
        <dsp:cNvSpPr/>
      </dsp:nvSpPr>
      <dsp:spPr>
        <a:xfrm>
          <a:off x="4210436" y="67480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err="1" smtClean="0"/>
            <a:t>Назвіть</a:t>
          </a:r>
          <a:r>
            <a:rPr lang="ru-RU" sz="1900" kern="1200" dirty="0" smtClean="0"/>
            <a:t> </a:t>
          </a:r>
          <a:r>
            <a:rPr lang="ru-RU" sz="1900" kern="1200" dirty="0" err="1" smtClean="0"/>
            <a:t>усі</a:t>
          </a:r>
          <a:r>
            <a:rPr lang="ru-RU" sz="1900" kern="1200" dirty="0" smtClean="0"/>
            <a:t> числа </a:t>
          </a:r>
          <a:r>
            <a:rPr lang="ru-RU" sz="1900" kern="1200" dirty="0" err="1" smtClean="0"/>
            <a:t>менше</a:t>
          </a:r>
          <a:r>
            <a:rPr lang="ru-RU" sz="1900" kern="1200" dirty="0" smtClean="0"/>
            <a:t> 7. </a:t>
          </a:r>
          <a:endParaRPr lang="ru-RU" sz="1900" kern="1200" dirty="0"/>
        </a:p>
      </dsp:txBody>
      <dsp:txXfrm>
        <a:off x="4210436" y="67480"/>
        <a:ext cx="1912739" cy="1147643"/>
      </dsp:txXfrm>
    </dsp:sp>
    <dsp:sp modelId="{D2DAE706-2E8F-4BB5-A0AC-58366DFB1298}">
      <dsp:nvSpPr>
        <dsp:cNvPr id="0" name=""/>
        <dsp:cNvSpPr/>
      </dsp:nvSpPr>
      <dsp:spPr>
        <a:xfrm>
          <a:off x="6314449" y="67480"/>
          <a:ext cx="1912739" cy="11476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Покажіть число 6. </a:t>
          </a:r>
          <a:endParaRPr lang="ru-RU" sz="1900" kern="1200" dirty="0"/>
        </a:p>
      </dsp:txBody>
      <dsp:txXfrm>
        <a:off x="6314449" y="67480"/>
        <a:ext cx="1912739" cy="1147643"/>
      </dsp:txXfrm>
    </dsp:sp>
    <dsp:sp modelId="{576A85EA-1FD7-46D7-AE87-4A1E2671BD76}">
      <dsp:nvSpPr>
        <dsp:cNvPr id="0" name=""/>
        <dsp:cNvSpPr/>
      </dsp:nvSpPr>
      <dsp:spPr>
        <a:xfrm>
          <a:off x="2411" y="1406398"/>
          <a:ext cx="1912739" cy="11476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За яким числом воно стоїть? </a:t>
          </a:r>
          <a:endParaRPr lang="ru-RU" sz="1900" kern="1200" dirty="0"/>
        </a:p>
      </dsp:txBody>
      <dsp:txXfrm>
        <a:off x="2411" y="1406398"/>
        <a:ext cx="1912739" cy="1147643"/>
      </dsp:txXfrm>
    </dsp:sp>
    <dsp:sp modelId="{6DC08B17-F2C1-4F34-AF4B-30FB4961050E}">
      <dsp:nvSpPr>
        <dsp:cNvPr id="0" name=""/>
        <dsp:cNvSpPr/>
      </dsp:nvSpPr>
      <dsp:spPr>
        <a:xfrm>
          <a:off x="2106423" y="1406398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Як утворити число 6, додаючи 1? </a:t>
          </a:r>
          <a:endParaRPr lang="ru-RU" sz="1900" kern="1200" dirty="0"/>
        </a:p>
      </dsp:txBody>
      <dsp:txXfrm>
        <a:off x="2106423" y="1406398"/>
        <a:ext cx="1912739" cy="1147643"/>
      </dsp:txXfrm>
    </dsp:sp>
    <dsp:sp modelId="{15945384-01EC-4FA0-B41E-6C67AF4589FB}">
      <dsp:nvSpPr>
        <dsp:cNvPr id="0" name=""/>
        <dsp:cNvSpPr/>
      </dsp:nvSpPr>
      <dsp:spPr>
        <a:xfrm>
          <a:off x="4210436" y="1406398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Порівняйте числа 6 і 7. </a:t>
          </a:r>
          <a:endParaRPr lang="ru-RU" sz="1900" kern="1200" dirty="0"/>
        </a:p>
      </dsp:txBody>
      <dsp:txXfrm>
        <a:off x="4210436" y="1406398"/>
        <a:ext cx="1912739" cy="1147643"/>
      </dsp:txXfrm>
    </dsp:sp>
    <dsp:sp modelId="{6DB26D91-B375-4016-BAF5-4CCB7E709752}">
      <dsp:nvSpPr>
        <dsp:cNvPr id="0" name=""/>
        <dsp:cNvSpPr/>
      </dsp:nvSpPr>
      <dsp:spPr>
        <a:xfrm>
          <a:off x="6314449" y="140639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Порівняйте числа 3 і 5. </a:t>
          </a:r>
          <a:endParaRPr lang="ru-RU" sz="1900" kern="1200" dirty="0"/>
        </a:p>
      </dsp:txBody>
      <dsp:txXfrm>
        <a:off x="6314449" y="1406398"/>
        <a:ext cx="1912739" cy="1147643"/>
      </dsp:txXfrm>
    </dsp:sp>
    <dsp:sp modelId="{7F0192F7-AA62-4C1E-A1DF-3703F73CACF9}">
      <dsp:nvSpPr>
        <dsp:cNvPr id="0" name=""/>
        <dsp:cNvSpPr/>
      </dsp:nvSpPr>
      <dsp:spPr>
        <a:xfrm>
          <a:off x="2411" y="2745315"/>
          <a:ext cx="1912739" cy="11476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«Сусідами» якого числа вони є? </a:t>
          </a:r>
          <a:endParaRPr lang="ru-RU" sz="1900" kern="1200" dirty="0"/>
        </a:p>
      </dsp:txBody>
      <dsp:txXfrm>
        <a:off x="2411" y="2745315"/>
        <a:ext cx="1912739" cy="1147643"/>
      </dsp:txXfrm>
    </dsp:sp>
    <dsp:sp modelId="{0BAB7B99-B776-4BD6-8A0D-E66C6C923687}">
      <dsp:nvSpPr>
        <dsp:cNvPr id="0" name=""/>
        <dsp:cNvSpPr/>
      </dsp:nvSpPr>
      <dsp:spPr>
        <a:xfrm>
          <a:off x="2106423" y="2745315"/>
          <a:ext cx="1912739" cy="11476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Як утворити з числа 8 число 9? </a:t>
          </a:r>
          <a:endParaRPr lang="ru-RU" sz="1900" kern="1200" dirty="0"/>
        </a:p>
      </dsp:txBody>
      <dsp:txXfrm>
        <a:off x="2106423" y="2745315"/>
        <a:ext cx="1912739" cy="1147643"/>
      </dsp:txXfrm>
    </dsp:sp>
    <dsp:sp modelId="{18E4E3E8-5874-4598-A15E-73F86F37415A}">
      <dsp:nvSpPr>
        <dsp:cNvPr id="0" name=""/>
        <dsp:cNvSpPr/>
      </dsp:nvSpPr>
      <dsp:spPr>
        <a:xfrm>
          <a:off x="4210436" y="2745315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Як називається число 9 по відношенню до числа 8? </a:t>
          </a:r>
          <a:endParaRPr lang="ru-RU" sz="1900" kern="1200" dirty="0"/>
        </a:p>
      </dsp:txBody>
      <dsp:txXfrm>
        <a:off x="4210436" y="2745315"/>
        <a:ext cx="1912739" cy="1147643"/>
      </dsp:txXfrm>
    </dsp:sp>
    <dsp:sp modelId="{AA932DEE-E53A-4C81-92E1-C6AE9B7A5058}">
      <dsp:nvSpPr>
        <dsp:cNvPr id="0" name=""/>
        <dsp:cNvSpPr/>
      </dsp:nvSpPr>
      <dsp:spPr>
        <a:xfrm>
          <a:off x="6314449" y="2745315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smtClean="0"/>
            <a:t>Яке число попереднє для числа 9? Наступне?</a:t>
          </a:r>
          <a:endParaRPr lang="ru-RU" sz="1900" kern="1200" dirty="0"/>
        </a:p>
      </dsp:txBody>
      <dsp:txXfrm>
        <a:off x="6314449" y="2745315"/>
        <a:ext cx="1912739" cy="1147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7FD47-55F0-418D-8460-56F1250D6B78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09393-E3B9-434B-9A7F-B8710B3E4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84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09393-E3B9-434B-9A7F-B8710B3E47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52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&#1047;&#1040;&#1056;&#1071;&#1044;&#1050;&#1040;%20&#1044;&#1051;&#1071;%20&#1050;&#1059;&#1062;&#1054;&#1061;&#1042;&#1054;&#1057;&#1058;&#1048;&#1050;&#1030;&#1042;.mp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1460053" cy="2337123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52544"/>
            <a:ext cx="1341312" cy="1398509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95500"/>
            <a:ext cx="1460053" cy="2337123"/>
          </a:xfrm>
          <a:prstGeom prst="rect">
            <a:avLst/>
          </a:prstGeom>
        </p:spPr>
      </p:pic>
      <p:pic>
        <p:nvPicPr>
          <p:cNvPr id="8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39" y="2024790"/>
            <a:ext cx="1341312" cy="1398509"/>
          </a:xfrm>
          <a:prstGeom prst="rect">
            <a:avLst/>
          </a:prstGeom>
        </p:spPr>
      </p:pic>
      <p:pic>
        <p:nvPicPr>
          <p:cNvPr id="9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72" y="1895500"/>
            <a:ext cx="1341312" cy="1398509"/>
          </a:xfrm>
          <a:prstGeom prst="rect">
            <a:avLst/>
          </a:prstGeom>
        </p:spPr>
      </p:pic>
      <p:pic>
        <p:nvPicPr>
          <p:cNvPr id="10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28" y="3423300"/>
            <a:ext cx="1341312" cy="1398509"/>
          </a:xfrm>
          <a:prstGeom prst="rect">
            <a:avLst/>
          </a:prstGeom>
        </p:spPr>
      </p:pic>
      <p:pic>
        <p:nvPicPr>
          <p:cNvPr id="11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0" y="3533368"/>
            <a:ext cx="1341312" cy="1398509"/>
          </a:xfrm>
          <a:prstGeom prst="rect">
            <a:avLst/>
          </a:prstGeom>
        </p:spPr>
      </p:pic>
      <p:pic>
        <p:nvPicPr>
          <p:cNvPr id="12" name="Объект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23301"/>
            <a:ext cx="1341312" cy="13985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7584" y="4365104"/>
            <a:ext cx="4464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uk-UA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endParaRPr lang="ru-RU" sz="1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31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r="24121"/>
          <a:stretch/>
        </p:blipFill>
        <p:spPr>
          <a:xfrm rot="2987513">
            <a:off x="6071693" y="3570616"/>
            <a:ext cx="2045977" cy="31841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4193213"/>
            <a:ext cx="4320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uk-UA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</a:t>
            </a:r>
            <a:endParaRPr lang="ru-RU" sz="1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6" y="1916832"/>
            <a:ext cx="2072293" cy="15122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14" y="3047302"/>
            <a:ext cx="2072293" cy="151221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60" y="1916832"/>
            <a:ext cx="2072293" cy="15122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02" y="1836954"/>
            <a:ext cx="3746277" cy="318418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8937">
            <a:off x="4360204" y="1690993"/>
            <a:ext cx="3746277" cy="318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" y="1628800"/>
            <a:ext cx="1693287" cy="22082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45" y="1788442"/>
            <a:ext cx="1693287" cy="22082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3808" y="1367438"/>
            <a:ext cx="1693287" cy="220822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1760" y="2732910"/>
            <a:ext cx="1693287" cy="22082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3155" y="1571024"/>
            <a:ext cx="1728192" cy="23042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96454"/>
            <a:ext cx="1728192" cy="2304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8402" y="4233526"/>
            <a:ext cx="4697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sz="1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+2=6</a:t>
            </a:r>
            <a:endParaRPr lang="ru-RU" sz="1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8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Вимірювання довжини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вимірювати</a:t>
            </a:r>
            <a:r>
              <a:rPr lang="ru-RU" dirty="0"/>
              <a:t> </a:t>
            </a:r>
            <a:r>
              <a:rPr lang="ru-RU" dirty="0" err="1"/>
              <a:t>довжину</a:t>
            </a:r>
            <a:r>
              <a:rPr lang="ru-RU" dirty="0"/>
              <a:t> </a:t>
            </a:r>
            <a:r>
              <a:rPr lang="ru-RU" dirty="0" err="1"/>
              <a:t>класу</a:t>
            </a:r>
            <a:r>
              <a:rPr lang="ru-RU" dirty="0"/>
              <a:t> </a:t>
            </a:r>
            <a:r>
              <a:rPr lang="ru-RU" dirty="0" err="1"/>
              <a:t>кроками</a:t>
            </a:r>
            <a:r>
              <a:rPr lang="ru-RU" dirty="0"/>
              <a:t>?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7504" y="5229200"/>
            <a:ext cx="8568952" cy="1401019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Для </a:t>
            </a:r>
            <a:r>
              <a:rPr lang="ru-RU" dirty="0" err="1" smtClean="0"/>
              <a:t>вимірювання</a:t>
            </a:r>
            <a:r>
              <a:rPr lang="ru-RU" dirty="0" smtClean="0"/>
              <a:t> </a:t>
            </a:r>
            <a:r>
              <a:rPr lang="ru-RU" dirty="0" err="1" smtClean="0"/>
              <a:t>довжини</a:t>
            </a:r>
            <a:r>
              <a:rPr lang="ru-RU" dirty="0" smtClean="0"/>
              <a:t> </a:t>
            </a:r>
            <a:r>
              <a:rPr lang="ru-RU" dirty="0" err="1" smtClean="0"/>
              <a:t>використовують</a:t>
            </a:r>
            <a:r>
              <a:rPr lang="ru-RU" dirty="0" smtClean="0"/>
              <a:t> </a:t>
            </a:r>
            <a:r>
              <a:rPr lang="ru-RU" dirty="0" err="1"/>
              <a:t>загальні</a:t>
            </a:r>
            <a:r>
              <a:rPr lang="ru-RU" dirty="0"/>
              <a:t> для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країн</a:t>
            </a:r>
            <a:r>
              <a:rPr lang="ru-RU" dirty="0"/>
              <a:t> </a:t>
            </a:r>
            <a:r>
              <a:rPr lang="ru-RU" dirty="0" err="1"/>
              <a:t>одиниці</a:t>
            </a:r>
            <a:r>
              <a:rPr lang="ru-RU" dirty="0"/>
              <a:t> </a:t>
            </a:r>
            <a:r>
              <a:rPr lang="ru-RU" dirty="0" err="1"/>
              <a:t>вимірювання</a:t>
            </a:r>
            <a:r>
              <a:rPr lang="ru-RU" dirty="0"/>
              <a:t>.</a:t>
            </a:r>
          </a:p>
          <a:p>
            <a:r>
              <a:rPr lang="ru-RU" dirty="0" smtClean="0"/>
              <a:t>А </a:t>
            </a:r>
            <a:r>
              <a:rPr lang="ru-RU" dirty="0"/>
              <a:t>як </a:t>
            </a:r>
            <a:r>
              <a:rPr lang="ru-RU" dirty="0" err="1"/>
              <a:t>називається</a:t>
            </a:r>
            <a:r>
              <a:rPr lang="ru-RU" dirty="0"/>
              <a:t> </a:t>
            </a:r>
            <a:r>
              <a:rPr lang="ru-RU" dirty="0" err="1"/>
              <a:t>ця</a:t>
            </a:r>
            <a:r>
              <a:rPr lang="ru-RU" dirty="0"/>
              <a:t> </a:t>
            </a:r>
            <a:r>
              <a:rPr lang="ru-RU" dirty="0" err="1"/>
              <a:t>одиниця</a:t>
            </a:r>
            <a:r>
              <a:rPr lang="ru-RU" dirty="0"/>
              <a:t> </a:t>
            </a:r>
            <a:r>
              <a:rPr lang="ru-RU" dirty="0" err="1"/>
              <a:t>вимірювання</a:t>
            </a:r>
            <a:r>
              <a:rPr lang="ru-RU" dirty="0"/>
              <a:t>,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дізнаєтеся</a:t>
            </a:r>
            <a:r>
              <a:rPr lang="ru-RU" dirty="0"/>
              <a:t> </a:t>
            </a:r>
            <a:r>
              <a:rPr lang="ru-RU" dirty="0" err="1"/>
              <a:t>сьогодні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4008" y="1412777"/>
            <a:ext cx="4041775" cy="936104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/>
              <a:t>Згадайте</a:t>
            </a:r>
            <a:r>
              <a:rPr lang="ru-RU" dirty="0"/>
              <a:t>, як </a:t>
            </a:r>
            <a:r>
              <a:rPr lang="ru-RU" dirty="0" err="1"/>
              <a:t>вимірювали</a:t>
            </a:r>
            <a:r>
              <a:rPr lang="ru-RU" dirty="0"/>
              <a:t> </a:t>
            </a:r>
            <a:r>
              <a:rPr lang="ru-RU" dirty="0" err="1"/>
              <a:t>довжину</a:t>
            </a:r>
            <a:r>
              <a:rPr lang="ru-RU" dirty="0"/>
              <a:t> удава в </a:t>
            </a:r>
            <a:r>
              <a:rPr lang="ru-RU" dirty="0" err="1"/>
              <a:t>казці</a:t>
            </a:r>
            <a:r>
              <a:rPr lang="ru-RU" dirty="0"/>
              <a:t> Г. </a:t>
            </a:r>
            <a:r>
              <a:rPr lang="ru-RU" dirty="0" err="1"/>
              <a:t>Остера</a:t>
            </a:r>
            <a:r>
              <a:rPr lang="ru-RU" dirty="0"/>
              <a:t>. (У </a:t>
            </a:r>
            <a:r>
              <a:rPr lang="ru-RU" dirty="0" err="1"/>
              <a:t>папугах</a:t>
            </a:r>
            <a:r>
              <a:rPr lang="ru-RU" dirty="0"/>
              <a:t>. Удав </a:t>
            </a:r>
            <a:r>
              <a:rPr lang="ru-RU" dirty="0" err="1"/>
              <a:t>був</a:t>
            </a:r>
            <a:r>
              <a:rPr lang="ru-RU" dirty="0"/>
              <a:t> </a:t>
            </a:r>
            <a:r>
              <a:rPr lang="ru-RU" dirty="0" err="1"/>
              <a:t>завдовжки</a:t>
            </a:r>
            <a:r>
              <a:rPr lang="ru-RU" dirty="0"/>
              <a:t> — 38 </a:t>
            </a:r>
            <a:r>
              <a:rPr lang="ru-RU" dirty="0" err="1"/>
              <a:t>папуг</a:t>
            </a:r>
            <a:r>
              <a:rPr lang="ru-RU" dirty="0" smtClean="0"/>
              <a:t>.)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48880"/>
            <a:ext cx="417646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1"/>
            <a:ext cx="3096344" cy="232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07504" y="4437113"/>
            <a:ext cx="8856984" cy="2088232"/>
          </a:xfrm>
        </p:spPr>
        <p:txBody>
          <a:bodyPr>
            <a:normAutofit/>
          </a:bodyPr>
          <a:lstStyle/>
          <a:p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малюнок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хлопчик </a:t>
            </a:r>
            <a:r>
              <a:rPr lang="ru-RU" dirty="0" err="1"/>
              <a:t>Крок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кроків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зробив</a:t>
            </a:r>
            <a:r>
              <a:rPr lang="ru-RU" dirty="0"/>
              <a:t> по зеленому </a:t>
            </a:r>
            <a:r>
              <a:rPr lang="ru-RU" dirty="0" err="1"/>
              <a:t>відрізку</a:t>
            </a:r>
            <a:r>
              <a:rPr lang="ru-RU" dirty="0"/>
              <a:t>? по </a:t>
            </a:r>
            <a:r>
              <a:rPr lang="ru-RU" dirty="0" err="1"/>
              <a:t>червоному</a:t>
            </a:r>
            <a:r>
              <a:rPr lang="ru-RU" dirty="0"/>
              <a:t>? по </a:t>
            </a:r>
            <a:r>
              <a:rPr lang="ru-RU" dirty="0" err="1"/>
              <a:t>синьому</a:t>
            </a:r>
            <a:r>
              <a:rPr lang="ru-RU" dirty="0"/>
              <a:t>?</a:t>
            </a:r>
          </a:p>
          <a:p>
            <a:r>
              <a:rPr lang="ru-RU" dirty="0" err="1" smtClean="0"/>
              <a:t>Чи</a:t>
            </a:r>
            <a:r>
              <a:rPr lang="ru-RU" dirty="0" smtClean="0"/>
              <a:t> </a:t>
            </a:r>
            <a:r>
              <a:rPr lang="ru-RU" dirty="0" err="1"/>
              <a:t>можемо</a:t>
            </a:r>
            <a:r>
              <a:rPr lang="ru-RU" dirty="0"/>
              <a:t> ми </a:t>
            </a:r>
            <a:r>
              <a:rPr lang="ru-RU" dirty="0" err="1"/>
              <a:t>вимірювати</a:t>
            </a:r>
            <a:r>
              <a:rPr lang="ru-RU" dirty="0"/>
              <a:t> </a:t>
            </a:r>
            <a:r>
              <a:rPr lang="ru-RU" dirty="0" err="1"/>
              <a:t>кроками</a:t>
            </a:r>
            <a:r>
              <a:rPr lang="ru-RU" dirty="0"/>
              <a:t>? </a:t>
            </a:r>
            <a:r>
              <a:rPr lang="ru-RU" dirty="0" err="1"/>
              <a:t>Чому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728" y="1268759"/>
            <a:ext cx="8417744" cy="304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52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/>
              <a:t>відрізка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3789040"/>
            <a:ext cx="4038600" cy="233712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Мірка</a:t>
            </a:r>
            <a:r>
              <a:rPr lang="ru-RU" dirty="0" smtClean="0"/>
              <a:t> </a:t>
            </a:r>
            <a:r>
              <a:rPr lang="ru-RU" dirty="0" err="1"/>
              <a:t>від</a:t>
            </a:r>
            <a:r>
              <a:rPr lang="ru-RU" dirty="0"/>
              <a:t> 0 до 1 — </a:t>
            </a:r>
            <a:r>
              <a:rPr lang="ru-RU" dirty="0" err="1"/>
              <a:t>це</a:t>
            </a:r>
            <a:r>
              <a:rPr lang="ru-RU" dirty="0"/>
              <a:t> 1 см; </a:t>
            </a: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/>
              <a:t>0 до 2 - 2 см.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Якої</a:t>
            </a:r>
            <a:r>
              <a:rPr lang="ru-RU" dirty="0" smtClean="0"/>
              <a:t> </a:t>
            </a:r>
            <a:r>
              <a:rPr lang="ru-RU" dirty="0"/>
              <a:t>ж </a:t>
            </a:r>
            <a:r>
              <a:rPr lang="ru-RU" dirty="0" err="1"/>
              <a:t>довжини</a:t>
            </a:r>
            <a:r>
              <a:rPr lang="ru-RU" dirty="0"/>
              <a:t> </a:t>
            </a:r>
            <a:r>
              <a:rPr lang="ru-RU" dirty="0" err="1"/>
              <a:t>крок</a:t>
            </a:r>
            <a:r>
              <a:rPr lang="ru-RU" dirty="0"/>
              <a:t> у хлопчика </a:t>
            </a:r>
            <a:r>
              <a:rPr lang="ru-RU" dirty="0" err="1"/>
              <a:t>Крока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992" y="2924944"/>
            <a:ext cx="4529312" cy="16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51520" y="1772816"/>
            <a:ext cx="331236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Довжину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відрізка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вимірюють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лінійкою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лінійці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мірки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сантиметри</a:t>
            </a:r>
            <a:r>
              <a:rPr lang="ru-RU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63" y="1916832"/>
            <a:ext cx="4755493" cy="82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0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Робота з підручником та лінійкою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484783"/>
            <a:ext cx="8464302" cy="19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70033" y="4365104"/>
            <a:ext cx="849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/>
              <a:t>Розгляньте</a:t>
            </a:r>
            <a:r>
              <a:rPr lang="ru-RU" sz="2400" dirty="0"/>
              <a:t> </a:t>
            </a:r>
            <a:r>
              <a:rPr lang="ru-RU" sz="2400" dirty="0" err="1"/>
              <a:t>відрізки</a:t>
            </a:r>
            <a:r>
              <a:rPr lang="ru-RU" sz="2400" dirty="0"/>
              <a:t>. </a:t>
            </a:r>
            <a:r>
              <a:rPr lang="ru-RU" sz="2400" dirty="0" err="1"/>
              <a:t>Скільки</a:t>
            </a:r>
            <a:r>
              <a:rPr lang="ru-RU" sz="2400" dirty="0"/>
              <a:t> </a:t>
            </a:r>
            <a:r>
              <a:rPr lang="ru-RU" sz="2400" dirty="0" err="1"/>
              <a:t>їх</a:t>
            </a:r>
            <a:r>
              <a:rPr lang="ru-RU" sz="2400" dirty="0"/>
              <a:t>? </a:t>
            </a:r>
            <a:endParaRPr lang="ru-RU" sz="2400" dirty="0" smtClean="0"/>
          </a:p>
          <a:p>
            <a:r>
              <a:rPr lang="ru-RU" sz="2400" dirty="0" err="1" smtClean="0"/>
              <a:t>Виміряйте</a:t>
            </a:r>
            <a:r>
              <a:rPr lang="ru-RU" sz="2400" dirty="0" smtClean="0"/>
              <a:t> </a:t>
            </a:r>
            <a:r>
              <a:rPr lang="ru-RU" sz="2400" dirty="0" err="1"/>
              <a:t>лінійкою</a:t>
            </a:r>
            <a:r>
              <a:rPr lang="ru-RU" sz="2400" dirty="0"/>
              <a:t> </a:t>
            </a:r>
            <a:r>
              <a:rPr lang="ru-RU" sz="2400" dirty="0" err="1"/>
              <a:t>їх</a:t>
            </a:r>
            <a:r>
              <a:rPr lang="ru-RU" sz="2400" dirty="0"/>
              <a:t> </a:t>
            </a:r>
            <a:r>
              <a:rPr lang="ru-RU" sz="2400" dirty="0" err="1"/>
              <a:t>довжину</a:t>
            </a:r>
            <a:r>
              <a:rPr lang="ru-RU" sz="2400" dirty="0" smtClean="0"/>
              <a:t>.</a:t>
            </a:r>
          </a:p>
          <a:p>
            <a:r>
              <a:rPr lang="ru-RU" sz="2400" dirty="0"/>
              <a:t>Яка </a:t>
            </a:r>
            <a:r>
              <a:rPr lang="ru-RU" sz="2400" dirty="0" err="1"/>
              <a:t>довжина</a:t>
            </a:r>
            <a:r>
              <a:rPr lang="ru-RU" sz="2400" dirty="0"/>
              <a:t> </a:t>
            </a:r>
            <a:r>
              <a:rPr lang="ru-RU" sz="2400" dirty="0" err="1"/>
              <a:t>найкоротшого</a:t>
            </a:r>
            <a:r>
              <a:rPr lang="ru-RU" sz="2400" dirty="0"/>
              <a:t> </a:t>
            </a:r>
            <a:r>
              <a:rPr lang="ru-RU" sz="2400" dirty="0" err="1"/>
              <a:t>відрізка</a:t>
            </a:r>
            <a:r>
              <a:rPr lang="ru-RU" sz="2400" dirty="0"/>
              <a:t>? </a:t>
            </a:r>
            <a:r>
              <a:rPr lang="ru-RU" sz="2400" dirty="0" err="1"/>
              <a:t>найдовшого</a:t>
            </a:r>
            <a:r>
              <a:rPr lang="ru-RU" sz="2400" dirty="0"/>
              <a:t>? </a:t>
            </a:r>
            <a:endParaRPr lang="ru-RU" sz="2400" dirty="0" smtClean="0"/>
          </a:p>
          <a:p>
            <a:r>
              <a:rPr lang="ru-RU" sz="2400" dirty="0" err="1" smtClean="0"/>
              <a:t>Чи</a:t>
            </a:r>
            <a:r>
              <a:rPr lang="ru-RU" sz="2400" dirty="0" smtClean="0"/>
              <a:t> </a:t>
            </a:r>
            <a:r>
              <a:rPr lang="ru-RU" sz="2400" dirty="0"/>
              <a:t>є </a:t>
            </a:r>
            <a:r>
              <a:rPr lang="ru-RU" sz="2400" dirty="0" err="1"/>
              <a:t>відрізки</a:t>
            </a:r>
            <a:r>
              <a:rPr lang="ru-RU" sz="2400" dirty="0"/>
              <a:t> </a:t>
            </a:r>
            <a:r>
              <a:rPr lang="ru-RU" sz="2400" dirty="0" err="1"/>
              <a:t>однакової</a:t>
            </a:r>
            <a:r>
              <a:rPr lang="ru-RU" sz="2400" dirty="0"/>
              <a:t> </a:t>
            </a:r>
            <a:r>
              <a:rPr lang="ru-RU" sz="2400" dirty="0" err="1"/>
              <a:t>довжини</a:t>
            </a:r>
            <a:r>
              <a:rPr lang="ru-RU" sz="2400" dirty="0"/>
              <a:t>?</a:t>
            </a:r>
          </a:p>
          <a:p>
            <a:endParaRPr lang="ru-RU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37555"/>
            <a:ext cx="4755493" cy="82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1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Обчисліть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 smtClean="0"/>
              <a:t>виразів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 з </a:t>
            </a:r>
            <a:r>
              <a:rPr lang="ru-RU" dirty="0" err="1"/>
              <a:t>однаковими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r>
              <a:rPr lang="ru-RU" dirty="0"/>
              <a:t>.</a:t>
            </a:r>
          </a:p>
          <a:p>
            <a:r>
              <a:rPr lang="ru-RU" dirty="0" err="1" smtClean="0"/>
              <a:t>Решту</a:t>
            </a:r>
            <a:r>
              <a:rPr lang="ru-RU" dirty="0" smtClean="0"/>
              <a:t> </a:t>
            </a:r>
            <a:r>
              <a:rPr lang="ru-RU" dirty="0" err="1"/>
              <a:t>прикладів</a:t>
            </a:r>
            <a:r>
              <a:rPr lang="ru-RU" dirty="0"/>
              <a:t> прочитайте так,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відповіді</a:t>
            </a:r>
            <a:r>
              <a:rPr lang="ru-RU" dirty="0"/>
              <a:t> звучали у порядку </a:t>
            </a:r>
            <a:r>
              <a:rPr lang="ru-RU" dirty="0" err="1"/>
              <a:t>зростання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1752764838"/>
              </p:ext>
            </p:extLst>
          </p:nvPr>
        </p:nvGraphicFramePr>
        <p:xfrm>
          <a:off x="4283968" y="1340768"/>
          <a:ext cx="472784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16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Замініть «зірочки» в</a:t>
            </a:r>
            <a:r>
              <a:rPr lang="ru-RU" dirty="0" smtClean="0"/>
              <a:t> </a:t>
            </a:r>
            <a:r>
              <a:rPr lang="ru-RU" dirty="0" err="1" smtClean="0"/>
              <a:t>рівностях</a:t>
            </a:r>
            <a:r>
              <a:rPr lang="ru-RU" dirty="0" smtClean="0"/>
              <a:t> знаками </a:t>
            </a:r>
            <a:r>
              <a:rPr lang="ru-RU" dirty="0"/>
              <a:t>«+»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smtClean="0"/>
              <a:t>«-»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418084"/>
              </p:ext>
            </p:extLst>
          </p:nvPr>
        </p:nvGraphicFramePr>
        <p:xfrm>
          <a:off x="179512" y="1600200"/>
          <a:ext cx="878497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7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Замініть «зірочки» </a:t>
            </a:r>
            <a:r>
              <a:rPr lang="ru-RU" dirty="0" smtClean="0"/>
              <a:t>знаками «</a:t>
            </a:r>
            <a:r>
              <a:rPr lang="en-US" dirty="0" smtClean="0"/>
              <a:t>&gt;</a:t>
            </a:r>
            <a:r>
              <a:rPr lang="ru-RU" dirty="0" smtClean="0"/>
              <a:t>»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smtClean="0"/>
              <a:t>«</a:t>
            </a:r>
            <a:r>
              <a:rPr lang="en-US" dirty="0" smtClean="0"/>
              <a:t>&lt;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07486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0" dirty="0">
                <a:effectLst/>
              </a:rPr>
              <a:t>Сантиметр. </a:t>
            </a:r>
            <a:r>
              <a:rPr lang="ru-RU" sz="2800" b="0" dirty="0" err="1">
                <a:effectLst/>
              </a:rPr>
              <a:t>Вимірювання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довжини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відрізків</a:t>
            </a:r>
            <a:r>
              <a:rPr lang="ru-RU" sz="2800" b="0" dirty="0">
                <a:effectLst/>
              </a:rPr>
              <a:t>. </a:t>
            </a:r>
            <a:r>
              <a:rPr lang="ru-RU" sz="2800" b="0" dirty="0" err="1">
                <a:effectLst/>
              </a:rPr>
              <a:t>Обчислення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значень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виразів</a:t>
            </a:r>
            <a:r>
              <a:rPr lang="ru-RU" sz="2800" b="0" dirty="0">
                <a:effectLst/>
              </a:rPr>
              <a:t>. </a:t>
            </a:r>
            <a:r>
              <a:rPr lang="ru-RU" sz="2800" b="0" dirty="0" err="1">
                <a:effectLst/>
              </a:rPr>
              <a:t>Доповнення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рівностей</a:t>
            </a:r>
            <a:r>
              <a:rPr lang="ru-RU" sz="2800" b="0" dirty="0">
                <a:effectLst/>
              </a:rPr>
              <a:t> і </a:t>
            </a:r>
            <a:r>
              <a:rPr lang="ru-RU" sz="2800" b="0" dirty="0" err="1">
                <a:effectLst/>
              </a:rPr>
              <a:t>нерівностей</a:t>
            </a:r>
            <a:endParaRPr lang="ru-RU" sz="2800" dirty="0">
              <a:effectLst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Завдання від Плюса </a:t>
            </a:r>
            <a:r>
              <a:rPr lang="uk-UA" dirty="0" err="1" smtClean="0"/>
              <a:t>Плюсовича</a:t>
            </a:r>
            <a:r>
              <a:rPr lang="uk-UA" dirty="0" smtClean="0"/>
              <a:t> та Мінуса </a:t>
            </a:r>
            <a:r>
              <a:rPr lang="uk-UA" dirty="0" err="1" smtClean="0"/>
              <a:t>Мінусовича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29011"/>
            <a:ext cx="182566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80" y="1844824"/>
            <a:ext cx="166847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73176"/>
            <a:ext cx="8280920" cy="185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2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Задача від Юрка та Петрика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3717032"/>
            <a:ext cx="4316288" cy="240913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Яку </a:t>
            </a:r>
            <a:r>
              <a:rPr lang="ru-RU" dirty="0" err="1"/>
              <a:t>відстань</a:t>
            </a:r>
            <a:r>
              <a:rPr lang="ru-RU" dirty="0"/>
              <a:t> </a:t>
            </a:r>
            <a:r>
              <a:rPr lang="ru-RU" dirty="0" err="1"/>
              <a:t>отримав</a:t>
            </a:r>
            <a:r>
              <a:rPr lang="ru-RU" dirty="0"/>
              <a:t> Юрко?</a:t>
            </a:r>
          </a:p>
          <a:p>
            <a:r>
              <a:rPr lang="ru-RU" dirty="0" smtClean="0"/>
              <a:t>Яку </a:t>
            </a:r>
            <a:r>
              <a:rPr lang="ru-RU" dirty="0" err="1"/>
              <a:t>відстань</a:t>
            </a:r>
            <a:r>
              <a:rPr lang="ru-RU" dirty="0"/>
              <a:t> </a:t>
            </a:r>
            <a:r>
              <a:rPr lang="ru-RU" dirty="0" err="1"/>
              <a:t>отримав</a:t>
            </a:r>
            <a:r>
              <a:rPr lang="ru-RU" dirty="0"/>
              <a:t> Петрик?</a:t>
            </a:r>
          </a:p>
          <a:p>
            <a:r>
              <a:rPr lang="ru-RU" dirty="0" err="1" smtClean="0"/>
              <a:t>Чому</a:t>
            </a:r>
            <a:r>
              <a:rPr lang="ru-RU" dirty="0" smtClean="0"/>
              <a:t> </a:t>
            </a:r>
            <a:r>
              <a:rPr lang="ru-RU" dirty="0"/>
              <a:t>вони </a:t>
            </a:r>
            <a:r>
              <a:rPr lang="ru-RU" dirty="0" err="1"/>
              <a:t>отримали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відповіді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427984" y="1486605"/>
            <a:ext cx="4464496" cy="226084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dirty="0" smtClean="0"/>
              <a:t>Юрко і Петрик вимірювали кроками відстань від школи до спортивного майданчика. Чому вони отримали різні відповіді: у Юрка 9 кроків; у Петрика – 8?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20488"/>
            <a:ext cx="1656184" cy="19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2006" y="1520488"/>
            <a:ext cx="1656184" cy="19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90553"/>
            <a:ext cx="42672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83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259632" y="558924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«Зарядка для </a:t>
            </a:r>
            <a:r>
              <a:rPr lang="uk-UA" dirty="0" err="1" smtClean="0"/>
              <a:t>куцохвостиків</a:t>
            </a:r>
            <a:r>
              <a:rPr lang="uk-UA" dirty="0" smtClean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Дятел </a:t>
            </a:r>
            <a:r>
              <a:rPr lang="ru-RU" sz="3200" dirty="0" err="1"/>
              <a:t>приніс</a:t>
            </a:r>
            <a:r>
              <a:rPr lang="ru-RU" sz="3200" dirty="0"/>
              <a:t> для нас шишки. І ось </a:t>
            </a:r>
            <a:r>
              <a:rPr lang="ru-RU" sz="3200" dirty="0" err="1"/>
              <a:t>завдання</a:t>
            </a:r>
            <a:r>
              <a:rPr lang="ru-RU" sz="3200" dirty="0"/>
              <a:t>: </a:t>
            </a:r>
            <a:r>
              <a:rPr lang="ru-RU" sz="3200" dirty="0" err="1"/>
              <a:t>розкласти</a:t>
            </a:r>
            <a:r>
              <a:rPr lang="ru-RU" sz="3200" dirty="0"/>
              <a:t> шишки по порядку.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3967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Цілий</a:t>
            </a:r>
            <a:r>
              <a:rPr lang="ru-RU" dirty="0" smtClean="0"/>
              <a:t> </a:t>
            </a:r>
            <a:r>
              <a:rPr lang="ru-RU" dirty="0"/>
              <a:t>день </a:t>
            </a:r>
            <a:r>
              <a:rPr lang="ru-RU" dirty="0" err="1"/>
              <a:t>працюю</a:t>
            </a:r>
            <a:r>
              <a:rPr lang="ru-RU" dirty="0"/>
              <a:t> в </a:t>
            </a:r>
            <a:r>
              <a:rPr lang="ru-RU" dirty="0" err="1"/>
              <a:t>гаї</a:t>
            </a:r>
            <a:r>
              <a:rPr lang="ru-RU" dirty="0"/>
              <a:t>,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діловито</a:t>
            </a:r>
            <a:r>
              <a:rPr lang="ru-RU" dirty="0" smtClean="0"/>
              <a:t> </a:t>
            </a:r>
            <a:r>
              <a:rPr lang="ru-RU" dirty="0" err="1"/>
              <a:t>цвяхом</a:t>
            </a:r>
            <a:r>
              <a:rPr lang="ru-RU" dirty="0"/>
              <a:t> </a:t>
            </a:r>
            <a:r>
              <a:rPr lang="ru-RU" dirty="0" err="1"/>
              <a:t>б’ю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Я не </a:t>
            </a:r>
            <a:r>
              <a:rPr lang="ru-RU" dirty="0" err="1"/>
              <a:t>цвяхи</a:t>
            </a:r>
            <a:r>
              <a:rPr lang="ru-RU" dirty="0"/>
              <a:t> забиваю,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я </a:t>
            </a:r>
            <a:r>
              <a:rPr lang="ru-RU" dirty="0" err="1"/>
              <a:t>комашок</a:t>
            </a:r>
            <a:r>
              <a:rPr lang="ru-RU" dirty="0"/>
              <a:t> </a:t>
            </a:r>
            <a:r>
              <a:rPr lang="ru-RU" dirty="0" err="1"/>
              <a:t>дістаю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58307" y="1600200"/>
            <a:ext cx="5678189" cy="485313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sz="5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3  7  1  9  2  10  </a:t>
            </a:r>
            <a:r>
              <a:rPr lang="ru-RU" sz="5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sz="5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4  8 5</a:t>
            </a:r>
          </a:p>
          <a:p>
            <a:pPr marL="0" indent="0">
              <a:buNone/>
            </a:pPr>
            <a:endParaRPr lang="ru-RU" sz="5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/>
              <a:t>Прочитайте </a:t>
            </a:r>
            <a:r>
              <a:rPr lang="ru-RU" dirty="0"/>
              <a:t>ряд чисел. </a:t>
            </a:r>
            <a:r>
              <a:rPr lang="ru-RU" dirty="0" err="1"/>
              <a:t>Назвіть</a:t>
            </a:r>
            <a:r>
              <a:rPr lang="ru-RU" dirty="0"/>
              <a:t> </a:t>
            </a:r>
            <a:r>
              <a:rPr lang="ru-RU" dirty="0" err="1"/>
              <a:t>усі</a:t>
            </a:r>
            <a:r>
              <a:rPr lang="ru-RU" dirty="0"/>
              <a:t> числа </a:t>
            </a:r>
            <a:r>
              <a:rPr lang="ru-RU" dirty="0" err="1"/>
              <a:t>від</a:t>
            </a:r>
            <a:r>
              <a:rPr lang="ru-RU" dirty="0"/>
              <a:t> 1 до </a:t>
            </a:r>
            <a:r>
              <a:rPr lang="ru-RU" dirty="0" smtClean="0"/>
              <a:t>10.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2530723" cy="33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8290">
            <a:off x="4485684" y="4795572"/>
            <a:ext cx="730523" cy="10666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3708883" y="3540047"/>
            <a:ext cx="730523" cy="10666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4644987" y="3527820"/>
            <a:ext cx="730523" cy="10666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6373179" y="3567330"/>
            <a:ext cx="730523" cy="10666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5437076" y="3527819"/>
            <a:ext cx="730523" cy="10666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3514006" y="4791464"/>
            <a:ext cx="730523" cy="106665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7381290" y="3591549"/>
            <a:ext cx="730523" cy="10666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5416426" y="4856990"/>
            <a:ext cx="730523" cy="10666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6373179" y="4884954"/>
            <a:ext cx="730523" cy="106665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093">
            <a:off x="7381289" y="4812860"/>
            <a:ext cx="730523" cy="106665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53571" y="3770935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4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47103" y="3770935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4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561114" y="3802494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6395733" y="3884702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40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7452320" y="3893959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40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530453" y="5049214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40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630372" y="5036376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40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551460" y="5068418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40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6517867" y="5241553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40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452320" y="5068418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9701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Увага! Чи знаєш ти?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404934"/>
              </p:ext>
            </p:extLst>
          </p:nvPr>
        </p:nvGraphicFramePr>
        <p:xfrm>
          <a:off x="467544" y="2276872"/>
          <a:ext cx="8229600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2" y="1268761"/>
            <a:ext cx="822960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5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Задача від Зайців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80442" y="4437112"/>
            <a:ext cx="783597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Два зайчики сидять на числовому промені тай гадають: як далеко вони один від </a:t>
            </a:r>
            <a:r>
              <a:rPr lang="ru-RU" dirty="0" smtClean="0"/>
              <a:t>одного?</a:t>
            </a:r>
          </a:p>
          <a:p>
            <a:pPr marL="0" indent="0">
              <a:buNone/>
            </a:pPr>
            <a:r>
              <a:rPr lang="uk-UA" dirty="0" smtClean="0"/>
              <a:t>Якими способами можна порахувати, скільки між ними відрізків?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339752" y="3356992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–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2" y="2253679"/>
            <a:ext cx="822960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6084168" y="1196752"/>
            <a:ext cx="785057" cy="129141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>
            <a:off x="1835696" y="1196752"/>
            <a:ext cx="785057" cy="1291412"/>
          </a:xfrm>
          <a:prstGeom prst="rect">
            <a:avLst/>
          </a:prstGeom>
        </p:spPr>
      </p:pic>
      <p:sp>
        <p:nvSpPr>
          <p:cNvPr id="3" name="Правая фигурная скобка 2"/>
          <p:cNvSpPr/>
          <p:nvPr/>
        </p:nvSpPr>
        <p:spPr>
          <a:xfrm rot="16200000">
            <a:off x="3750065" y="-202810"/>
            <a:ext cx="1110469" cy="42672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>
                <a:effectLst/>
              </a:rPr>
              <a:t>Гра</a:t>
            </a:r>
            <a:r>
              <a:rPr lang="ru-RU" dirty="0" smtClean="0">
                <a:effectLst/>
              </a:rPr>
              <a:t> - </a:t>
            </a:r>
            <a:r>
              <a:rPr lang="ru-RU" dirty="0" err="1" smtClean="0">
                <a:effectLst/>
              </a:rPr>
              <a:t>естафета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«Не </a:t>
            </a:r>
            <a:r>
              <a:rPr lang="ru-RU" dirty="0" err="1">
                <a:effectLst/>
              </a:rPr>
              <a:t>позіхай</a:t>
            </a:r>
            <a:r>
              <a:rPr lang="ru-RU" dirty="0">
                <a:effectLst/>
              </a:rPr>
              <a:t>, </a:t>
            </a:r>
            <a:r>
              <a:rPr lang="ru-RU" dirty="0" err="1" smtClean="0">
                <a:effectLst/>
              </a:rPr>
              <a:t>відповідай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Заявляться число: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назвати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його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сусідів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076056" y="2343658"/>
            <a:ext cx="2232248" cy="308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248300" y="2335023"/>
            <a:ext cx="2117364" cy="291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5464845" y="2390344"/>
            <a:ext cx="2775164" cy="299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955" r="11233" b="38728"/>
          <a:stretch/>
        </p:blipFill>
        <p:spPr bwMode="auto">
          <a:xfrm>
            <a:off x="2339752" y="2343658"/>
            <a:ext cx="2163794" cy="308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2386297" y="1972113"/>
            <a:ext cx="2070703" cy="327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2147488" y="2202717"/>
            <a:ext cx="3042819" cy="304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Вимірювання відрізків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00201"/>
            <a:ext cx="4067944" cy="2620888"/>
          </a:xfrm>
        </p:spPr>
        <p:txBody>
          <a:bodyPr>
            <a:normAutofit fontScale="85000" lnSpcReduction="10000"/>
          </a:bodyPr>
          <a:lstStyle/>
          <a:p>
            <a:r>
              <a:rPr lang="uk-UA" dirty="0" smtClean="0"/>
              <a:t>У кожного на столі картки із різними відрізками. Виміряти їх</a:t>
            </a:r>
          </a:p>
          <a:p>
            <a:r>
              <a:rPr lang="uk-UA" dirty="0" smtClean="0"/>
              <a:t>Яка довжина найдовшого відрізка? Найкоротшого?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43608" y="4365104"/>
            <a:ext cx="5832648" cy="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115616" y="4365104"/>
            <a:ext cx="3240360" cy="1944216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4355976" y="4365104"/>
            <a:ext cx="2520280" cy="1944216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7"/>
          <a:stretch/>
        </p:blipFill>
        <p:spPr bwMode="auto">
          <a:xfrm rot="19372979">
            <a:off x="4028135" y="5344964"/>
            <a:ext cx="3370263" cy="3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24744"/>
            <a:ext cx="38100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«Яке число загубилося?»</a:t>
            </a:r>
            <a:endParaRPr lang="ru-RU" dirty="0"/>
          </a:p>
        </p:txBody>
      </p:sp>
      <p:pic>
        <p:nvPicPr>
          <p:cNvPr id="6" name="Объект 5" descr="http://subject.com.ua/lesson/mathematics/mathematics1/mathematics1.files/image048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84976" cy="2611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0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Геометричний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матеріал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Зайва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фігура</a:t>
            </a:r>
            <a:r>
              <a:rPr lang="ru-RU" dirty="0">
                <a:effectLst/>
              </a:rPr>
              <a:t>»</a:t>
            </a:r>
            <a:endParaRPr lang="ru-RU" dirty="0"/>
          </a:p>
        </p:txBody>
      </p:sp>
      <p:pic>
        <p:nvPicPr>
          <p:cNvPr id="4" name="Объект 3" descr="http://subject.com.ua/lesson/mathematics/mathematics1/mathematics1.files/image049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9"/>
            <a:ext cx="8784976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3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Розставити</a:t>
            </a:r>
            <a:r>
              <a:rPr lang="en-US" dirty="0" smtClean="0"/>
              <a:t> </a:t>
            </a:r>
            <a:r>
              <a:rPr lang="ru-RU" dirty="0" smtClean="0"/>
              <a:t>числа </a:t>
            </a:r>
            <a:r>
              <a:rPr lang="ru-RU" dirty="0"/>
              <a:t>по порядку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316288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Мудра сова попросила вас </a:t>
            </a:r>
            <a:r>
              <a:rPr lang="ru-RU" dirty="0" err="1"/>
              <a:t>розставити</a:t>
            </a:r>
            <a:r>
              <a:rPr lang="ru-RU" dirty="0"/>
              <a:t> числа по порядку</a:t>
            </a:r>
            <a:r>
              <a:rPr lang="ru-RU" dirty="0" smtClean="0"/>
              <a:t>,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— </a:t>
            </a:r>
            <a:r>
              <a:rPr lang="ru-RU" dirty="0"/>
              <a:t>і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дізнаєтесь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сюрприз </a:t>
            </a:r>
            <a:r>
              <a:rPr lang="ru-RU" dirty="0" err="1"/>
              <a:t>чекає</a:t>
            </a:r>
            <a:r>
              <a:rPr lang="ru-RU" dirty="0"/>
              <a:t> на вас.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5076056" y="1600201"/>
            <a:ext cx="3610744" cy="118072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0" indent="0" algn="ctr">
              <a:buNone/>
            </a:pP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r="20312"/>
          <a:stretch/>
        </p:blipFill>
        <p:spPr>
          <a:xfrm>
            <a:off x="4211960" y="2780928"/>
            <a:ext cx="2886075" cy="381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79512" y="4662413"/>
            <a:ext cx="4032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Правильно, </a:t>
            </a:r>
            <a:r>
              <a:rPr lang="uk-U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 –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Буратіно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5" y="2780928"/>
            <a:ext cx="21621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Чого</a:t>
            </a:r>
            <a:r>
              <a:rPr lang="ru-RU" dirty="0"/>
              <a:t> </a:t>
            </a:r>
            <a:r>
              <a:rPr lang="ru-RU" dirty="0" err="1"/>
              <a:t>вчилися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нового </a:t>
            </a:r>
            <a:r>
              <a:rPr lang="ru-RU" dirty="0" err="1"/>
              <a:t>дізналися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повторили?</a:t>
            </a:r>
          </a:p>
          <a:p>
            <a:r>
              <a:rPr lang="ru-RU" dirty="0" smtClean="0"/>
              <a:t>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інструмента</a:t>
            </a:r>
            <a:r>
              <a:rPr lang="ru-RU" dirty="0"/>
              <a:t> ми </a:t>
            </a:r>
            <a:r>
              <a:rPr lang="ru-RU" dirty="0" err="1"/>
              <a:t>вимірюємо</a:t>
            </a:r>
            <a:r>
              <a:rPr lang="ru-RU" dirty="0"/>
              <a:t> </a:t>
            </a:r>
            <a:r>
              <a:rPr lang="ru-RU" dirty="0" err="1"/>
              <a:t>довжину</a:t>
            </a:r>
            <a:r>
              <a:rPr lang="ru-RU" dirty="0"/>
              <a:t> </a:t>
            </a:r>
            <a:r>
              <a:rPr lang="ru-RU" dirty="0" err="1"/>
              <a:t>відрізків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/>
              <a:t>треба </a:t>
            </a:r>
            <a:r>
              <a:rPr lang="ru-RU" dirty="0" err="1"/>
              <a:t>прикладати</a:t>
            </a:r>
            <a:r>
              <a:rPr lang="ru-RU" dirty="0"/>
              <a:t> </a:t>
            </a:r>
            <a:r>
              <a:rPr lang="ru-RU" dirty="0" err="1"/>
              <a:t>лінійку</a:t>
            </a:r>
            <a:r>
              <a:rPr lang="ru-RU" dirty="0"/>
              <a:t> до </a:t>
            </a:r>
            <a:r>
              <a:rPr lang="ru-RU" dirty="0" err="1"/>
              <a:t>відрізка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908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Дві</a:t>
            </a:r>
            <a:r>
              <a:rPr lang="ru-RU" dirty="0" smtClean="0"/>
              <a:t> </a:t>
            </a:r>
            <a:r>
              <a:rPr lang="ru-RU" dirty="0" err="1"/>
              <a:t>синиці</a:t>
            </a:r>
            <a:r>
              <a:rPr lang="ru-RU" dirty="0"/>
              <a:t>, </a:t>
            </a:r>
            <a:r>
              <a:rPr lang="ru-RU" dirty="0" err="1"/>
              <a:t>гарні</a:t>
            </a:r>
            <a:r>
              <a:rPr lang="ru-RU" dirty="0"/>
              <a:t> </a:t>
            </a:r>
            <a:r>
              <a:rPr lang="ru-RU" dirty="0" err="1"/>
              <a:t>птиці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вербі</a:t>
            </a:r>
            <a:r>
              <a:rPr lang="ru-RU" dirty="0"/>
              <a:t> </a:t>
            </a:r>
            <a:r>
              <a:rPr lang="ru-RU" dirty="0" err="1"/>
              <a:t>сиділи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Три подружки-</a:t>
            </a:r>
            <a:r>
              <a:rPr lang="ru-RU" dirty="0" err="1"/>
              <a:t>щебетушки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Раптом</a:t>
            </a:r>
            <a:r>
              <a:rPr lang="ru-RU" dirty="0"/>
              <a:t> </a:t>
            </a:r>
            <a:r>
              <a:rPr lang="ru-RU" dirty="0" err="1"/>
              <a:t>прилетіли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на </a:t>
            </a:r>
            <a:r>
              <a:rPr lang="ru-RU" dirty="0" err="1"/>
              <a:t>вербі</a:t>
            </a:r>
            <a:r>
              <a:rPr lang="ru-RU" dirty="0"/>
              <a:t> </a:t>
            </a:r>
            <a:r>
              <a:rPr lang="ru-RU" dirty="0" err="1"/>
              <a:t>синиць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err="1"/>
              <a:t>Полічи</a:t>
            </a:r>
            <a:r>
              <a:rPr lang="ru-RU" dirty="0"/>
              <a:t> </a:t>
            </a:r>
            <a:r>
              <a:rPr lang="ru-RU" dirty="0" err="1"/>
              <a:t>веселих</a:t>
            </a:r>
            <a:r>
              <a:rPr lang="ru-RU" dirty="0"/>
              <a:t> </a:t>
            </a:r>
            <a:r>
              <a:rPr lang="ru-RU" dirty="0" err="1"/>
              <a:t>птиць</a:t>
            </a:r>
            <a:r>
              <a:rPr lang="ru-RU" dirty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027219"/>
            <a:ext cx="4402832" cy="3391370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33522"/>
            <a:ext cx="1800200" cy="17178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88840"/>
            <a:ext cx="1800200" cy="17178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4544" y="4722645"/>
            <a:ext cx="1800200" cy="171783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4624" y="4658216"/>
            <a:ext cx="1800200" cy="171783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544" y="4869160"/>
            <a:ext cx="1800200" cy="171783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1762125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0.27552 4.81481E-6 C 0.39896 4.81481E-6 0.55122 -0.07223 0.55122 -0.13079 L 0.55122 -0.26158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84653 -0.114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6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85035 -0.325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17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6928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садок до </a:t>
            </a:r>
            <a:r>
              <a:rPr lang="ru-RU" dirty="0" err="1"/>
              <a:t>годівниці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Прилетіли</a:t>
            </a:r>
            <a:r>
              <a:rPr lang="ru-RU" dirty="0"/>
              <a:t> три </a:t>
            </a:r>
            <a:r>
              <a:rPr lang="ru-RU" dirty="0" err="1"/>
              <a:t>синиці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Потім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три </a:t>
            </a:r>
            <a:r>
              <a:rPr lang="ru-RU" dirty="0" err="1"/>
              <a:t>птиці</a:t>
            </a:r>
            <a:r>
              <a:rPr lang="ru-RU" dirty="0"/>
              <a:t> —</a:t>
            </a:r>
          </a:p>
          <a:p>
            <a:pPr marL="0" indent="0">
              <a:buNone/>
            </a:pPr>
            <a:r>
              <a:rPr lang="ru-RU" dirty="0" err="1"/>
              <a:t>Теж</a:t>
            </a:r>
            <a:r>
              <a:rPr lang="ru-RU" dirty="0"/>
              <a:t> до </a:t>
            </a:r>
            <a:r>
              <a:rPr lang="ru-RU" dirty="0" err="1"/>
              <a:t>годівниці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птиць</a:t>
            </a:r>
            <a:r>
              <a:rPr lang="ru-RU" dirty="0"/>
              <a:t> на </a:t>
            </a:r>
            <a:r>
              <a:rPr lang="ru-RU" dirty="0" err="1"/>
              <a:t>годівниці</a:t>
            </a:r>
            <a:r>
              <a:rPr lang="ru-RU" dirty="0"/>
              <a:t>? 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8800"/>
            <a:ext cx="4320480" cy="2744198"/>
          </a:xfrm>
        </p:spPr>
      </p:pic>
      <p:sp>
        <p:nvSpPr>
          <p:cNvPr id="8" name="TextBox 7"/>
          <p:cNvSpPr txBox="1"/>
          <p:nvPr/>
        </p:nvSpPr>
        <p:spPr>
          <a:xfrm>
            <a:off x="2051720" y="4509120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3+3=6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6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Ось </a:t>
            </a:r>
            <a:r>
              <a:rPr lang="ru-RU" dirty="0"/>
              <a:t>до </a:t>
            </a:r>
            <a:r>
              <a:rPr lang="ru-RU" dirty="0" err="1"/>
              <a:t>класу</a:t>
            </a:r>
            <a:r>
              <a:rPr lang="ru-RU" dirty="0"/>
              <a:t> на урок</a:t>
            </a:r>
          </a:p>
          <a:p>
            <a:pPr marL="0" indent="0">
              <a:buNone/>
            </a:pPr>
            <a:r>
              <a:rPr lang="ru-RU" dirty="0" err="1"/>
              <a:t>Залетіло</a:t>
            </a:r>
            <a:r>
              <a:rPr lang="ru-RU" dirty="0"/>
              <a:t> 6 сорок,</a:t>
            </a:r>
          </a:p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пізніше</a:t>
            </a:r>
            <a:r>
              <a:rPr lang="ru-RU" dirty="0"/>
              <a:t> </a:t>
            </a:r>
            <a:r>
              <a:rPr lang="ru-RU" dirty="0" err="1"/>
              <a:t>прибуло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пташок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96752"/>
            <a:ext cx="3102496" cy="2340054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/>
          <a:stretch/>
        </p:blipFill>
        <p:spPr>
          <a:xfrm flipH="1">
            <a:off x="6771320" y="1056186"/>
            <a:ext cx="2105397" cy="22399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578386"/>
            <a:ext cx="2520280" cy="2327245"/>
          </a:xfrm>
          <a:prstGeom prst="rect">
            <a:avLst/>
          </a:prstGeom>
        </p:spPr>
      </p:pic>
      <p:pic>
        <p:nvPicPr>
          <p:cNvPr id="11" name="Объект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36997"/>
            <a:ext cx="2958480" cy="2231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3600" y="2720973"/>
            <a:ext cx="2506085" cy="2314137"/>
          </a:xfrm>
          <a:prstGeom prst="rect">
            <a:avLst/>
          </a:prstGeom>
        </p:spPr>
      </p:pic>
      <p:pic>
        <p:nvPicPr>
          <p:cNvPr id="13" name="Объект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71" y="4206863"/>
            <a:ext cx="2958480" cy="223143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4459" y="3990839"/>
            <a:ext cx="2506085" cy="231413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55" y="1210777"/>
            <a:ext cx="2233207" cy="30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Математичний</a:t>
            </a:r>
            <a:r>
              <a:rPr lang="ru-RU" dirty="0"/>
              <a:t> </a:t>
            </a:r>
            <a:r>
              <a:rPr lang="ru-RU" dirty="0" smtClean="0"/>
              <a:t>диктант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число, яке </a:t>
            </a:r>
            <a:r>
              <a:rPr lang="ru-RU" dirty="0" err="1"/>
              <a:t>передує</a:t>
            </a:r>
            <a:r>
              <a:rPr lang="ru-RU" dirty="0"/>
              <a:t> числу 6.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число, яке </a:t>
            </a:r>
            <a:r>
              <a:rPr lang="ru-RU" dirty="0" err="1"/>
              <a:t>іде</a:t>
            </a:r>
            <a:r>
              <a:rPr lang="ru-RU" dirty="0"/>
              <a:t> за числом 5.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цифрою,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сторін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шестикутник</a:t>
            </a:r>
            <a:r>
              <a:rPr lang="ru-RU" dirty="0"/>
              <a:t>?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3, числа 7.</a:t>
            </a:r>
          </a:p>
          <a:p>
            <a:r>
              <a:rPr lang="ru-RU" dirty="0" smtClean="0"/>
              <a:t>До </a:t>
            </a:r>
            <a:r>
              <a:rPr lang="ru-RU" dirty="0"/>
              <a:t>9 додали 1. </a:t>
            </a:r>
            <a:r>
              <a:rPr lang="ru-RU" dirty="0" err="1"/>
              <a:t>Запишіть</a:t>
            </a:r>
            <a:r>
              <a:rPr lang="ru-RU" dirty="0"/>
              <a:t> </a:t>
            </a:r>
            <a:r>
              <a:rPr lang="ru-RU" dirty="0" err="1"/>
              <a:t>відповідь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3463577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39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Оплески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ru-RU" dirty="0" err="1"/>
              <a:t>більше</a:t>
            </a:r>
            <a:r>
              <a:rPr lang="ru-RU" dirty="0"/>
              <a:t>»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182117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ru-RU" dirty="0" err="1" smtClean="0"/>
              <a:t>побачили</a:t>
            </a:r>
            <a:r>
              <a:rPr lang="ru-RU" dirty="0" smtClean="0"/>
              <a:t> число 3, то </a:t>
            </a:r>
            <a:r>
              <a:rPr lang="ru-RU" dirty="0" err="1" smtClean="0"/>
              <a:t>плескаєте</a:t>
            </a:r>
            <a:r>
              <a:rPr lang="ru-RU" dirty="0" smtClean="0"/>
              <a:t> у </a:t>
            </a:r>
            <a:r>
              <a:rPr lang="ru-RU" dirty="0" err="1"/>
              <a:t>долоні</a:t>
            </a:r>
            <a:r>
              <a:rPr lang="ru-RU" dirty="0"/>
              <a:t> </a:t>
            </a:r>
            <a:r>
              <a:rPr lang="ru-RU" dirty="0" smtClean="0"/>
              <a:t>4 рази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ru-RU" dirty="0" err="1"/>
              <a:t>менше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254125"/>
          </a:xfrm>
        </p:spPr>
        <p:txBody>
          <a:bodyPr/>
          <a:lstStyle/>
          <a:p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побачили</a:t>
            </a:r>
            <a:r>
              <a:rPr lang="ru-RU" dirty="0"/>
              <a:t> число 3, то </a:t>
            </a:r>
            <a:r>
              <a:rPr lang="ru-RU" dirty="0" err="1"/>
              <a:t>плескаєте</a:t>
            </a:r>
            <a:r>
              <a:rPr lang="ru-RU" dirty="0"/>
              <a:t> у </a:t>
            </a:r>
            <a:r>
              <a:rPr lang="ru-RU" dirty="0" err="1"/>
              <a:t>долоні</a:t>
            </a:r>
            <a:r>
              <a:rPr lang="ru-RU" dirty="0"/>
              <a:t> 2 рази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12976"/>
            <a:ext cx="3333750" cy="33337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03" y="3216027"/>
            <a:ext cx="3333750" cy="33337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9" y="3068960"/>
            <a:ext cx="3333750" cy="33337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03" y="3209899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Складання</a:t>
            </a:r>
            <a:r>
              <a:rPr lang="ru-RU" dirty="0"/>
              <a:t> </a:t>
            </a:r>
            <a:r>
              <a:rPr lang="ru-RU" dirty="0" err="1"/>
              <a:t>рівностей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r>
              <a:rPr lang="ru-RU" dirty="0"/>
              <a:t> за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560" y="5669223"/>
            <a:ext cx="6840760" cy="1080120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грибочків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праворуч</a:t>
            </a:r>
            <a:r>
              <a:rPr lang="ru-RU" dirty="0"/>
              <a:t>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 smtClean="0"/>
              <a:t>всього</a:t>
            </a:r>
            <a:r>
              <a:rPr lang="ru-RU" dirty="0" smtClean="0"/>
              <a:t> </a:t>
            </a:r>
            <a:r>
              <a:rPr lang="ru-RU" dirty="0" err="1" smtClean="0"/>
              <a:t>грибочків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2" y="1931114"/>
            <a:ext cx="2329409" cy="23294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79818"/>
            <a:ext cx="2269202" cy="23155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37" y="1219118"/>
            <a:ext cx="1763435" cy="26369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3290177"/>
            <a:ext cx="1219200" cy="1657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53" y="1628800"/>
            <a:ext cx="2452461" cy="22010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69" y="3095818"/>
            <a:ext cx="2004814" cy="23790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45" y="4571925"/>
            <a:ext cx="2285922" cy="18058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" y="3513584"/>
            <a:ext cx="5657850" cy="2409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1840" y="1484784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+ 4 = 10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608</TotalTime>
  <Words>930</Words>
  <Application>Microsoft Office PowerPoint</Application>
  <PresentationFormat>Экран (4:3)</PresentationFormat>
  <Paragraphs>158</Paragraphs>
  <Slides>30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Academic_ID07</vt:lpstr>
      <vt:lpstr>Математика</vt:lpstr>
      <vt:lpstr>Сантиметр. Вимірювання довжини відрізків. Обчислення значень виразів. Доповнення рівностей і нерівностей</vt:lpstr>
      <vt:lpstr>Розставити числа по порядку</vt:lpstr>
      <vt:lpstr>Весела лічба</vt:lpstr>
      <vt:lpstr>Весела лічба</vt:lpstr>
      <vt:lpstr>Весела лічба</vt:lpstr>
      <vt:lpstr>Математичний диктант</vt:lpstr>
      <vt:lpstr>Гра «Оплески»</vt:lpstr>
      <vt:lpstr>Складання рівностей на додавання за предметними малюнками</vt:lpstr>
      <vt:lpstr>Складання рівностей на додавання за предметними малюнками</vt:lpstr>
      <vt:lpstr>Складання рівностей на додавання за предметними малюнками</vt:lpstr>
      <vt:lpstr>Складання рівностей на додавання за предметними малюнками</vt:lpstr>
      <vt:lpstr>Вимірювання довжини</vt:lpstr>
      <vt:lpstr>Робота з малюнком</vt:lpstr>
      <vt:lpstr>Довжина відрізка</vt:lpstr>
      <vt:lpstr>Робота з підручником та лінійкою</vt:lpstr>
      <vt:lpstr>Обчисліть значення виразів </vt:lpstr>
      <vt:lpstr>Замініть «зірочки» в рівностях знаками «+» чи «-»</vt:lpstr>
      <vt:lpstr>Замініть «зірочки» знаками «&gt;» чи «&lt;»</vt:lpstr>
      <vt:lpstr>Завдання від Плюса Плюсовича та Мінуса Мінусовича</vt:lpstr>
      <vt:lpstr>Задача від Юрка та Петрика</vt:lpstr>
      <vt:lpstr>Фізкультхвилинка </vt:lpstr>
      <vt:lpstr>Дятел приніс для нас шишки. І ось завдання: розкласти шишки по порядку. </vt:lpstr>
      <vt:lpstr>Увага! Чи знаєш ти?</vt:lpstr>
      <vt:lpstr>Задача від Зайців</vt:lpstr>
      <vt:lpstr>Гра - естафета «Не позіхай, відповідай»</vt:lpstr>
      <vt:lpstr>Вимірювання відрізків</vt:lpstr>
      <vt:lpstr>Гра «Яке число загубилося?»</vt:lpstr>
      <vt:lpstr>Геометричний матеріал. Гра «Зайва фігура»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72</cp:revision>
  <dcterms:created xsi:type="dcterms:W3CDTF">2015-02-01T14:23:41Z</dcterms:created>
  <dcterms:modified xsi:type="dcterms:W3CDTF">2015-02-27T16:31:40Z</dcterms:modified>
</cp:coreProperties>
</file>